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6" r:id="rId2"/>
  </p:sldMasterIdLst>
  <p:notesMasterIdLst>
    <p:notesMasterId r:id="rId32"/>
  </p:notesMasterIdLst>
  <p:handoutMasterIdLst>
    <p:handoutMasterId r:id="rId33"/>
  </p:handoutMasterIdLst>
  <p:sldIdLst>
    <p:sldId id="259" r:id="rId3"/>
    <p:sldId id="260" r:id="rId4"/>
    <p:sldId id="261" r:id="rId5"/>
    <p:sldId id="264" r:id="rId6"/>
    <p:sldId id="265" r:id="rId7"/>
    <p:sldId id="266" r:id="rId8"/>
    <p:sldId id="290" r:id="rId9"/>
    <p:sldId id="267" r:id="rId10"/>
    <p:sldId id="269" r:id="rId11"/>
    <p:sldId id="270" r:id="rId12"/>
    <p:sldId id="268" r:id="rId13"/>
    <p:sldId id="271" r:id="rId14"/>
    <p:sldId id="272" r:id="rId15"/>
    <p:sldId id="273" r:id="rId16"/>
    <p:sldId id="275" r:id="rId17"/>
    <p:sldId id="274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5" r:id="rId26"/>
    <p:sldId id="287" r:id="rId27"/>
    <p:sldId id="289" r:id="rId28"/>
    <p:sldId id="291" r:id="rId29"/>
    <p:sldId id="292" r:id="rId30"/>
    <p:sldId id="276" r:id="rId31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304" userDrawn="1">
          <p15:clr>
            <a:srgbClr val="A4A3A4"/>
          </p15:clr>
        </p15:guide>
        <p15:guide id="3" orient="horz" pos="4144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orient="horz" pos="1136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191" userDrawn="1">
          <p15:clr>
            <a:srgbClr val="A4A3A4"/>
          </p15:clr>
        </p15:guide>
        <p15:guide id="8" pos="7486" userDrawn="1">
          <p15:clr>
            <a:srgbClr val="A4A3A4"/>
          </p15:clr>
        </p15:guide>
        <p15:guide id="9" pos="576" userDrawn="1">
          <p15:clr>
            <a:srgbClr val="A4A3A4"/>
          </p15:clr>
        </p15:guide>
        <p15:guide id="10" pos="710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>
      <p:cViewPr varScale="1">
        <p:scale>
          <a:sx n="96" d="100"/>
          <a:sy n="96" d="100"/>
        </p:scale>
        <p:origin x="86" y="168"/>
      </p:cViewPr>
      <p:guideLst>
        <p:guide orient="horz" pos="2160"/>
        <p:guide orient="horz" pos="304"/>
        <p:guide orient="horz" pos="4144"/>
        <p:guide orient="horz" pos="3952"/>
        <p:guide orient="horz" pos="1136"/>
        <p:guide pos="3839"/>
        <p:guide pos="191"/>
        <p:guide pos="7486"/>
        <p:guide pos="576"/>
        <p:guide pos="710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No. of FMRs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Andhra Pradesh</c:v>
                </c:pt>
                <c:pt idx="1">
                  <c:v>Uttar Pradesh</c:v>
                </c:pt>
                <c:pt idx="2">
                  <c:v>Manipur</c:v>
                </c:pt>
                <c:pt idx="3">
                  <c:v>Tamil Nadu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120</c:v>
                </c:pt>
                <c:pt idx="2">
                  <c:v>110</c:v>
                </c:pt>
                <c:pt idx="3">
                  <c:v>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748016496"/>
        <c:axId val="-748025744"/>
      </c:barChart>
      <c:catAx>
        <c:axId val="-74801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48025744"/>
        <c:crosses val="autoZero"/>
        <c:auto val="1"/>
        <c:lblAlgn val="ctr"/>
        <c:lblOffset val="100"/>
        <c:noMultiLvlLbl val="0"/>
      </c:catAx>
      <c:valAx>
        <c:axId val="-74802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4801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D24B8C-4D27-4074-B131-A654C0B6583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FF3C4B-6022-4C44-A3C3-694C598B7BBB}">
      <dgm:prSet phldrT="[Text]"/>
      <dgm:spPr/>
      <dgm:t>
        <a:bodyPr/>
        <a:lstStyle/>
        <a:p>
          <a:r>
            <a:rPr lang="en-US" dirty="0" smtClean="0"/>
            <a:t>Login</a:t>
          </a:r>
          <a:endParaRPr lang="en-US" dirty="0"/>
        </a:p>
      </dgm:t>
    </dgm:pt>
    <dgm:pt modelId="{6BC3AB7C-27D3-4314-9233-56638DABE1B8}" type="parTrans" cxnId="{84DE83C3-19C7-4479-892C-4014F9E91847}">
      <dgm:prSet/>
      <dgm:spPr/>
      <dgm:t>
        <a:bodyPr/>
        <a:lstStyle/>
        <a:p>
          <a:endParaRPr lang="en-US"/>
        </a:p>
      </dgm:t>
    </dgm:pt>
    <dgm:pt modelId="{65E0F8ED-BD1B-4836-98D7-9D8DE32463AF}" type="sibTrans" cxnId="{84DE83C3-19C7-4479-892C-4014F9E91847}">
      <dgm:prSet/>
      <dgm:spPr/>
      <dgm:t>
        <a:bodyPr/>
        <a:lstStyle/>
        <a:p>
          <a:endParaRPr lang="en-US"/>
        </a:p>
      </dgm:t>
    </dgm:pt>
    <dgm:pt modelId="{9F6EFFC4-2348-4B9E-BFD8-C767A82FBBEB}">
      <dgm:prSet phldrT="[Text]"/>
      <dgm:spPr/>
      <dgm:t>
        <a:bodyPr/>
        <a:lstStyle/>
        <a:p>
          <a:r>
            <a:rPr lang="en-US" dirty="0" smtClean="0"/>
            <a:t>National</a:t>
          </a:r>
          <a:endParaRPr lang="en-US" dirty="0"/>
        </a:p>
      </dgm:t>
    </dgm:pt>
    <dgm:pt modelId="{3C007AE8-05DC-4318-8DC8-CE9F381E4E7C}" type="parTrans" cxnId="{F97BE4EC-9D58-4A7E-A1DE-9141C5AE95F0}">
      <dgm:prSet/>
      <dgm:spPr/>
      <dgm:t>
        <a:bodyPr/>
        <a:lstStyle/>
        <a:p>
          <a:endParaRPr lang="en-US"/>
        </a:p>
      </dgm:t>
    </dgm:pt>
    <dgm:pt modelId="{241589B3-DB63-4A07-B853-718FC1552EC4}" type="sibTrans" cxnId="{F97BE4EC-9D58-4A7E-A1DE-9141C5AE95F0}">
      <dgm:prSet/>
      <dgm:spPr/>
      <dgm:t>
        <a:bodyPr/>
        <a:lstStyle/>
        <a:p>
          <a:endParaRPr lang="en-US"/>
        </a:p>
      </dgm:t>
    </dgm:pt>
    <dgm:pt modelId="{B5BCF82D-1A42-4E95-BA2C-934322A506E0}">
      <dgm:prSet phldrT="[Text]"/>
      <dgm:spPr/>
      <dgm:t>
        <a:bodyPr/>
        <a:lstStyle/>
        <a:p>
          <a:r>
            <a:rPr lang="en-US" dirty="0" smtClean="0"/>
            <a:t>Add/Edit/Update</a:t>
          </a:r>
          <a:endParaRPr lang="en-US" dirty="0"/>
        </a:p>
      </dgm:t>
    </dgm:pt>
    <dgm:pt modelId="{CDC24B6F-7F82-4A57-9A9A-8022B4ADB35B}" type="parTrans" cxnId="{6502217B-60A8-47BB-B886-6773E4B4F10D}">
      <dgm:prSet/>
      <dgm:spPr/>
      <dgm:t>
        <a:bodyPr/>
        <a:lstStyle/>
        <a:p>
          <a:endParaRPr lang="en-US"/>
        </a:p>
      </dgm:t>
    </dgm:pt>
    <dgm:pt modelId="{7BC6B085-C45C-4A40-944E-E41E914FB10C}" type="sibTrans" cxnId="{6502217B-60A8-47BB-B886-6773E4B4F10D}">
      <dgm:prSet/>
      <dgm:spPr/>
      <dgm:t>
        <a:bodyPr/>
        <a:lstStyle/>
        <a:p>
          <a:endParaRPr lang="en-US"/>
        </a:p>
      </dgm:t>
    </dgm:pt>
    <dgm:pt modelId="{5DE3003B-CC6C-48D7-BED7-8F5A542D3087}">
      <dgm:prSet phldrT="[Text]"/>
      <dgm:spPr/>
      <dgm:t>
        <a:bodyPr/>
        <a:lstStyle/>
        <a:p>
          <a:r>
            <a:rPr lang="en-US" dirty="0" smtClean="0"/>
            <a:t>State</a:t>
          </a:r>
          <a:endParaRPr lang="en-US" dirty="0"/>
        </a:p>
      </dgm:t>
    </dgm:pt>
    <dgm:pt modelId="{D2C2DB73-D04D-488B-9FA4-4FCA0DD34EA3}" type="parTrans" cxnId="{8087643B-C1FE-4218-A20B-BCDBDA0EE580}">
      <dgm:prSet/>
      <dgm:spPr/>
      <dgm:t>
        <a:bodyPr/>
        <a:lstStyle/>
        <a:p>
          <a:endParaRPr lang="en-US"/>
        </a:p>
      </dgm:t>
    </dgm:pt>
    <dgm:pt modelId="{8660DB8A-9930-45F2-ACA9-704963078EA2}" type="sibTrans" cxnId="{8087643B-C1FE-4218-A20B-BCDBDA0EE580}">
      <dgm:prSet/>
      <dgm:spPr/>
      <dgm:t>
        <a:bodyPr/>
        <a:lstStyle/>
        <a:p>
          <a:endParaRPr lang="en-US"/>
        </a:p>
      </dgm:t>
    </dgm:pt>
    <dgm:pt modelId="{60A16C95-F4DA-45B4-A001-A564012BB9BC}">
      <dgm:prSet phldrT="[Text]"/>
      <dgm:spPr/>
      <dgm:t>
        <a:bodyPr/>
        <a:lstStyle/>
        <a:p>
          <a:r>
            <a:rPr lang="en-US" dirty="0" smtClean="0"/>
            <a:t>District</a:t>
          </a:r>
          <a:endParaRPr lang="en-US" dirty="0"/>
        </a:p>
      </dgm:t>
    </dgm:pt>
    <dgm:pt modelId="{7D98B78A-7EE5-4091-9944-8931A9EAF6C8}" type="parTrans" cxnId="{774F434F-8B7D-464E-867C-33E55F992BF4}">
      <dgm:prSet/>
      <dgm:spPr/>
      <dgm:t>
        <a:bodyPr/>
        <a:lstStyle/>
        <a:p>
          <a:endParaRPr lang="en-US"/>
        </a:p>
      </dgm:t>
    </dgm:pt>
    <dgm:pt modelId="{969F22B4-7BB9-4EF2-B98D-D20DBABD2CBA}" type="sibTrans" cxnId="{774F434F-8B7D-464E-867C-33E55F992BF4}">
      <dgm:prSet/>
      <dgm:spPr/>
      <dgm:t>
        <a:bodyPr/>
        <a:lstStyle/>
        <a:p>
          <a:endParaRPr lang="en-US"/>
        </a:p>
      </dgm:t>
    </dgm:pt>
    <dgm:pt modelId="{C3363E84-29E5-4280-B69E-4B1D48C1FBEC}">
      <dgm:prSet phldrT="[Text]"/>
      <dgm:spPr/>
      <dgm:t>
        <a:bodyPr/>
        <a:lstStyle/>
        <a:p>
          <a:r>
            <a:rPr lang="en-US" dirty="0" smtClean="0"/>
            <a:t>Add/Edit/Update</a:t>
          </a:r>
          <a:endParaRPr lang="en-US" dirty="0"/>
        </a:p>
      </dgm:t>
    </dgm:pt>
    <dgm:pt modelId="{05DFF03F-F89E-4542-ADB9-704D614858B8}" type="parTrans" cxnId="{8EF2ECAD-61DE-4889-849F-F2197221CABB}">
      <dgm:prSet/>
      <dgm:spPr/>
      <dgm:t>
        <a:bodyPr/>
        <a:lstStyle/>
        <a:p>
          <a:endParaRPr lang="en-US"/>
        </a:p>
      </dgm:t>
    </dgm:pt>
    <dgm:pt modelId="{D86E3EB1-4B3B-44B2-9FE3-554C21EBD568}" type="sibTrans" cxnId="{8EF2ECAD-61DE-4889-849F-F2197221CABB}">
      <dgm:prSet/>
      <dgm:spPr/>
      <dgm:t>
        <a:bodyPr/>
        <a:lstStyle/>
        <a:p>
          <a:endParaRPr lang="en-US"/>
        </a:p>
      </dgm:t>
    </dgm:pt>
    <dgm:pt modelId="{5C6DBB0F-6164-4B54-B9A3-5D23AC730569}">
      <dgm:prSet phldrT="[Text]"/>
      <dgm:spPr/>
      <dgm:t>
        <a:bodyPr/>
        <a:lstStyle/>
        <a:p>
          <a:r>
            <a:rPr lang="en-US" dirty="0" smtClean="0"/>
            <a:t>All States</a:t>
          </a:r>
          <a:endParaRPr lang="en-US" dirty="0"/>
        </a:p>
      </dgm:t>
    </dgm:pt>
    <dgm:pt modelId="{349F3735-6B31-40DC-A84D-BB9A83368F1E}" type="parTrans" cxnId="{D74676E1-BB02-486A-91A6-3015323E401B}">
      <dgm:prSet/>
      <dgm:spPr/>
      <dgm:t>
        <a:bodyPr/>
        <a:lstStyle/>
        <a:p>
          <a:endParaRPr lang="en-US"/>
        </a:p>
      </dgm:t>
    </dgm:pt>
    <dgm:pt modelId="{775C6D59-0673-4D5C-AA97-D41481AD1B8E}" type="sibTrans" cxnId="{D74676E1-BB02-486A-91A6-3015323E401B}">
      <dgm:prSet/>
      <dgm:spPr/>
      <dgm:t>
        <a:bodyPr/>
        <a:lstStyle/>
        <a:p>
          <a:endParaRPr lang="en-US"/>
        </a:p>
      </dgm:t>
    </dgm:pt>
    <dgm:pt modelId="{E03ABE52-D468-40DB-B5FE-B0E70C6FE473}">
      <dgm:prSet phldrT="[Text]"/>
      <dgm:spPr/>
      <dgm:t>
        <a:bodyPr/>
        <a:lstStyle/>
        <a:p>
          <a:r>
            <a:rPr lang="en-US" dirty="0" smtClean="0"/>
            <a:t>Add/Edit/Update</a:t>
          </a:r>
          <a:endParaRPr lang="en-US" dirty="0"/>
        </a:p>
      </dgm:t>
    </dgm:pt>
    <dgm:pt modelId="{F8616CA4-C0C7-400E-A14F-4FA92122DA34}" type="parTrans" cxnId="{C39DA8C4-5DE0-41A4-9EDF-16F28964ADCD}">
      <dgm:prSet/>
      <dgm:spPr/>
      <dgm:t>
        <a:bodyPr/>
        <a:lstStyle/>
        <a:p>
          <a:endParaRPr lang="en-US"/>
        </a:p>
      </dgm:t>
    </dgm:pt>
    <dgm:pt modelId="{88844392-01C1-4F30-AAFC-47A98CC91B2B}" type="sibTrans" cxnId="{C39DA8C4-5DE0-41A4-9EDF-16F28964ADCD}">
      <dgm:prSet/>
      <dgm:spPr/>
      <dgm:t>
        <a:bodyPr/>
        <a:lstStyle/>
        <a:p>
          <a:endParaRPr lang="en-US"/>
        </a:p>
      </dgm:t>
    </dgm:pt>
    <dgm:pt modelId="{12EBA5EB-E8F0-4959-873C-7169B03E9B5F}">
      <dgm:prSet phldrT="[Text]"/>
      <dgm:spPr/>
      <dgm:t>
        <a:bodyPr/>
        <a:lstStyle/>
        <a:p>
          <a:r>
            <a:rPr lang="en-US" smtClean="0"/>
            <a:t>Respective State</a:t>
          </a:r>
          <a:endParaRPr lang="en-US" dirty="0"/>
        </a:p>
      </dgm:t>
    </dgm:pt>
    <dgm:pt modelId="{11CD7102-A910-49CE-9CDA-C421DD2AD017}" type="parTrans" cxnId="{B2B14CEE-C409-42BF-95BB-B3377B372738}">
      <dgm:prSet/>
      <dgm:spPr/>
      <dgm:t>
        <a:bodyPr/>
        <a:lstStyle/>
        <a:p>
          <a:endParaRPr lang="en-US"/>
        </a:p>
      </dgm:t>
    </dgm:pt>
    <dgm:pt modelId="{74517D3B-E2F4-42DE-9C71-166EC07143A9}" type="sibTrans" cxnId="{B2B14CEE-C409-42BF-95BB-B3377B372738}">
      <dgm:prSet/>
      <dgm:spPr/>
      <dgm:t>
        <a:bodyPr/>
        <a:lstStyle/>
        <a:p>
          <a:endParaRPr lang="en-US"/>
        </a:p>
      </dgm:t>
    </dgm:pt>
    <dgm:pt modelId="{88200CB4-336F-4090-BBD4-5CA58A653E6E}">
      <dgm:prSet phldrT="[Text]"/>
      <dgm:spPr/>
      <dgm:t>
        <a:bodyPr/>
        <a:lstStyle/>
        <a:p>
          <a:r>
            <a:rPr lang="en-US" smtClean="0"/>
            <a:t>Respective District</a:t>
          </a:r>
          <a:endParaRPr lang="en-US" dirty="0"/>
        </a:p>
      </dgm:t>
    </dgm:pt>
    <dgm:pt modelId="{F60223A5-ACDC-4058-AD11-D10A645826F1}" type="parTrans" cxnId="{5018E4B0-988D-4499-92D8-B3C5465A1DAA}">
      <dgm:prSet/>
      <dgm:spPr/>
      <dgm:t>
        <a:bodyPr/>
        <a:lstStyle/>
        <a:p>
          <a:endParaRPr lang="en-US"/>
        </a:p>
      </dgm:t>
    </dgm:pt>
    <dgm:pt modelId="{54DDF096-E86C-4ED9-8478-27737487AD0F}" type="sibTrans" cxnId="{5018E4B0-988D-4499-92D8-B3C5465A1DAA}">
      <dgm:prSet/>
      <dgm:spPr/>
      <dgm:t>
        <a:bodyPr/>
        <a:lstStyle/>
        <a:p>
          <a:endParaRPr lang="en-US"/>
        </a:p>
      </dgm:t>
    </dgm:pt>
    <dgm:pt modelId="{C7ACA5A7-5805-452E-92FD-3A4EB94D5BF2}" type="pres">
      <dgm:prSet presAssocID="{2DD24B8C-4D27-4074-B131-A654C0B6583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CBFA972-0E0F-4880-9F3D-32C737A14009}" type="pres">
      <dgm:prSet presAssocID="{6FFF3C4B-6022-4C44-A3C3-694C598B7BBB}" presName="hierRoot1" presStyleCnt="0"/>
      <dgm:spPr/>
    </dgm:pt>
    <dgm:pt modelId="{A5500691-933E-49F9-BD4C-B10AF8D89D4D}" type="pres">
      <dgm:prSet presAssocID="{6FFF3C4B-6022-4C44-A3C3-694C598B7BBB}" presName="composite" presStyleCnt="0"/>
      <dgm:spPr/>
    </dgm:pt>
    <dgm:pt modelId="{16F8FE6C-0098-4D5E-BC4A-3644214A0B36}" type="pres">
      <dgm:prSet presAssocID="{6FFF3C4B-6022-4C44-A3C3-694C598B7BBB}" presName="background" presStyleLbl="node0" presStyleIdx="0" presStyleCnt="1"/>
      <dgm:spPr/>
    </dgm:pt>
    <dgm:pt modelId="{95D751DE-64EE-4A2F-B4D5-267A831BF46B}" type="pres">
      <dgm:prSet presAssocID="{6FFF3C4B-6022-4C44-A3C3-694C598B7BBB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A0EDB9-2D36-4C4D-8F17-336FFC9B68FC}" type="pres">
      <dgm:prSet presAssocID="{6FFF3C4B-6022-4C44-A3C3-694C598B7BBB}" presName="hierChild2" presStyleCnt="0"/>
      <dgm:spPr/>
    </dgm:pt>
    <dgm:pt modelId="{2D7897D1-9CA2-4784-83C9-061CE1CBBDC5}" type="pres">
      <dgm:prSet presAssocID="{3C007AE8-05DC-4318-8DC8-CE9F381E4E7C}" presName="Name10" presStyleLbl="parChTrans1D2" presStyleIdx="0" presStyleCnt="3"/>
      <dgm:spPr/>
      <dgm:t>
        <a:bodyPr/>
        <a:lstStyle/>
        <a:p>
          <a:endParaRPr lang="en-US"/>
        </a:p>
      </dgm:t>
    </dgm:pt>
    <dgm:pt modelId="{EB3FC384-99A4-4DE4-8B21-8E78AD66B3AB}" type="pres">
      <dgm:prSet presAssocID="{9F6EFFC4-2348-4B9E-BFD8-C767A82FBBEB}" presName="hierRoot2" presStyleCnt="0"/>
      <dgm:spPr/>
    </dgm:pt>
    <dgm:pt modelId="{09E07A64-368E-4729-BC33-63A92ABF4931}" type="pres">
      <dgm:prSet presAssocID="{9F6EFFC4-2348-4B9E-BFD8-C767A82FBBEB}" presName="composite2" presStyleCnt="0"/>
      <dgm:spPr/>
    </dgm:pt>
    <dgm:pt modelId="{6A0CD26F-3179-4F11-93F4-F4F3D39D2E30}" type="pres">
      <dgm:prSet presAssocID="{9F6EFFC4-2348-4B9E-BFD8-C767A82FBBEB}" presName="background2" presStyleLbl="node2" presStyleIdx="0" presStyleCnt="3"/>
      <dgm:spPr/>
    </dgm:pt>
    <dgm:pt modelId="{48DB103D-A55D-4ABB-8850-87401E087FF7}" type="pres">
      <dgm:prSet presAssocID="{9F6EFFC4-2348-4B9E-BFD8-C767A82FBBEB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0DDC1DD-935D-445B-AB5C-C6988262552C}" type="pres">
      <dgm:prSet presAssocID="{9F6EFFC4-2348-4B9E-BFD8-C767A82FBBEB}" presName="hierChild3" presStyleCnt="0"/>
      <dgm:spPr/>
    </dgm:pt>
    <dgm:pt modelId="{70376BE0-9736-40F4-8819-27D8F8A6B4DD}" type="pres">
      <dgm:prSet presAssocID="{05DFF03F-F89E-4542-ADB9-704D614858B8}" presName="Name17" presStyleLbl="parChTrans1D3" presStyleIdx="0" presStyleCnt="6"/>
      <dgm:spPr/>
      <dgm:t>
        <a:bodyPr/>
        <a:lstStyle/>
        <a:p>
          <a:endParaRPr lang="en-US"/>
        </a:p>
      </dgm:t>
    </dgm:pt>
    <dgm:pt modelId="{49E3BB42-BDA1-4421-9DF5-889EA04AB0F6}" type="pres">
      <dgm:prSet presAssocID="{C3363E84-29E5-4280-B69E-4B1D48C1FBEC}" presName="hierRoot3" presStyleCnt="0"/>
      <dgm:spPr/>
    </dgm:pt>
    <dgm:pt modelId="{ADF9F9F5-8A3A-43CF-9C80-140DD36C4524}" type="pres">
      <dgm:prSet presAssocID="{C3363E84-29E5-4280-B69E-4B1D48C1FBEC}" presName="composite3" presStyleCnt="0"/>
      <dgm:spPr/>
    </dgm:pt>
    <dgm:pt modelId="{4D31D0D8-632F-46BE-83B9-85FA32D93792}" type="pres">
      <dgm:prSet presAssocID="{C3363E84-29E5-4280-B69E-4B1D48C1FBEC}" presName="background3" presStyleLbl="node3" presStyleIdx="0" presStyleCnt="6"/>
      <dgm:spPr/>
    </dgm:pt>
    <dgm:pt modelId="{E3F4D7C1-A5F0-4165-A14C-4E113B869F21}" type="pres">
      <dgm:prSet presAssocID="{C3363E84-29E5-4280-B69E-4B1D48C1FBEC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3A9FD8C-B327-4B6F-A149-795B55E8C409}" type="pres">
      <dgm:prSet presAssocID="{C3363E84-29E5-4280-B69E-4B1D48C1FBEC}" presName="hierChild4" presStyleCnt="0"/>
      <dgm:spPr/>
    </dgm:pt>
    <dgm:pt modelId="{7CF40562-ED7E-43AB-96B3-800C24FCCC71}" type="pres">
      <dgm:prSet presAssocID="{349F3735-6B31-40DC-A84D-BB9A83368F1E}" presName="Name17" presStyleLbl="parChTrans1D3" presStyleIdx="1" presStyleCnt="6"/>
      <dgm:spPr/>
      <dgm:t>
        <a:bodyPr/>
        <a:lstStyle/>
        <a:p>
          <a:endParaRPr lang="en-US"/>
        </a:p>
      </dgm:t>
    </dgm:pt>
    <dgm:pt modelId="{26010106-B735-4086-8D87-214D12436A71}" type="pres">
      <dgm:prSet presAssocID="{5C6DBB0F-6164-4B54-B9A3-5D23AC730569}" presName="hierRoot3" presStyleCnt="0"/>
      <dgm:spPr/>
    </dgm:pt>
    <dgm:pt modelId="{6E2385D8-F9D4-4783-B9E7-65BEB9C2154B}" type="pres">
      <dgm:prSet presAssocID="{5C6DBB0F-6164-4B54-B9A3-5D23AC730569}" presName="composite3" presStyleCnt="0"/>
      <dgm:spPr/>
    </dgm:pt>
    <dgm:pt modelId="{ADCF5F1E-CD78-43E6-B964-B894733BE201}" type="pres">
      <dgm:prSet presAssocID="{5C6DBB0F-6164-4B54-B9A3-5D23AC730569}" presName="background3" presStyleLbl="node3" presStyleIdx="1" presStyleCnt="6"/>
      <dgm:spPr/>
    </dgm:pt>
    <dgm:pt modelId="{5242BF2F-0375-4DA3-950E-6D4D63737882}" type="pres">
      <dgm:prSet presAssocID="{5C6DBB0F-6164-4B54-B9A3-5D23AC730569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78F768A-4756-4C2B-BD40-8958C6D9DD9C}" type="pres">
      <dgm:prSet presAssocID="{5C6DBB0F-6164-4B54-B9A3-5D23AC730569}" presName="hierChild4" presStyleCnt="0"/>
      <dgm:spPr/>
    </dgm:pt>
    <dgm:pt modelId="{46B292D5-F79D-423A-B716-E1B38339D68B}" type="pres">
      <dgm:prSet presAssocID="{D2C2DB73-D04D-488B-9FA4-4FCA0DD34EA3}" presName="Name10" presStyleLbl="parChTrans1D2" presStyleIdx="1" presStyleCnt="3"/>
      <dgm:spPr/>
      <dgm:t>
        <a:bodyPr/>
        <a:lstStyle/>
        <a:p>
          <a:endParaRPr lang="en-US"/>
        </a:p>
      </dgm:t>
    </dgm:pt>
    <dgm:pt modelId="{E90E3D39-0F6C-417C-B2DE-E6513D6787A9}" type="pres">
      <dgm:prSet presAssocID="{5DE3003B-CC6C-48D7-BED7-8F5A542D3087}" presName="hierRoot2" presStyleCnt="0"/>
      <dgm:spPr/>
    </dgm:pt>
    <dgm:pt modelId="{D07B0916-8905-405C-AEBF-A6F808E76439}" type="pres">
      <dgm:prSet presAssocID="{5DE3003B-CC6C-48D7-BED7-8F5A542D3087}" presName="composite2" presStyleCnt="0"/>
      <dgm:spPr/>
    </dgm:pt>
    <dgm:pt modelId="{4099C667-C273-4D10-A793-2D13C9C208CB}" type="pres">
      <dgm:prSet presAssocID="{5DE3003B-CC6C-48D7-BED7-8F5A542D3087}" presName="background2" presStyleLbl="node2" presStyleIdx="1" presStyleCnt="3"/>
      <dgm:spPr/>
    </dgm:pt>
    <dgm:pt modelId="{9F854933-39CA-4E7A-B5BD-1D96A589FF72}" type="pres">
      <dgm:prSet presAssocID="{5DE3003B-CC6C-48D7-BED7-8F5A542D3087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07FEFE-CB34-4DB1-AE71-FAEA8CB9C52F}" type="pres">
      <dgm:prSet presAssocID="{5DE3003B-CC6C-48D7-BED7-8F5A542D3087}" presName="hierChild3" presStyleCnt="0"/>
      <dgm:spPr/>
    </dgm:pt>
    <dgm:pt modelId="{255A46C0-8307-4EDD-82CA-96A96C7596E8}" type="pres">
      <dgm:prSet presAssocID="{F8616CA4-C0C7-400E-A14F-4FA92122DA34}" presName="Name17" presStyleLbl="parChTrans1D3" presStyleIdx="2" presStyleCnt="6"/>
      <dgm:spPr/>
      <dgm:t>
        <a:bodyPr/>
        <a:lstStyle/>
        <a:p>
          <a:endParaRPr lang="en-US"/>
        </a:p>
      </dgm:t>
    </dgm:pt>
    <dgm:pt modelId="{A54E1FD3-5D4C-4B2C-BB8E-852CEC02C475}" type="pres">
      <dgm:prSet presAssocID="{E03ABE52-D468-40DB-B5FE-B0E70C6FE473}" presName="hierRoot3" presStyleCnt="0"/>
      <dgm:spPr/>
    </dgm:pt>
    <dgm:pt modelId="{07F12C76-20E8-4885-AB9F-45C12A1871F1}" type="pres">
      <dgm:prSet presAssocID="{E03ABE52-D468-40DB-B5FE-B0E70C6FE473}" presName="composite3" presStyleCnt="0"/>
      <dgm:spPr/>
    </dgm:pt>
    <dgm:pt modelId="{20044545-FD30-4D1B-B6E4-DE09918BE72F}" type="pres">
      <dgm:prSet presAssocID="{E03ABE52-D468-40DB-B5FE-B0E70C6FE473}" presName="background3" presStyleLbl="node3" presStyleIdx="2" presStyleCnt="6"/>
      <dgm:spPr/>
    </dgm:pt>
    <dgm:pt modelId="{C7DA8C48-865F-4C64-8E32-8615D48B6B0F}" type="pres">
      <dgm:prSet presAssocID="{E03ABE52-D468-40DB-B5FE-B0E70C6FE473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7F1029-A2F6-47CE-A5B0-50B761A212C8}" type="pres">
      <dgm:prSet presAssocID="{E03ABE52-D468-40DB-B5FE-B0E70C6FE473}" presName="hierChild4" presStyleCnt="0"/>
      <dgm:spPr/>
    </dgm:pt>
    <dgm:pt modelId="{3A6D1FDE-3569-41D3-8651-CAEF116A173F}" type="pres">
      <dgm:prSet presAssocID="{11CD7102-A910-49CE-9CDA-C421DD2AD017}" presName="Name17" presStyleLbl="parChTrans1D3" presStyleIdx="3" presStyleCnt="6"/>
      <dgm:spPr/>
      <dgm:t>
        <a:bodyPr/>
        <a:lstStyle/>
        <a:p>
          <a:endParaRPr lang="en-US"/>
        </a:p>
      </dgm:t>
    </dgm:pt>
    <dgm:pt modelId="{898131DE-5C8D-4D5C-9328-4410123F06E0}" type="pres">
      <dgm:prSet presAssocID="{12EBA5EB-E8F0-4959-873C-7169B03E9B5F}" presName="hierRoot3" presStyleCnt="0"/>
      <dgm:spPr/>
    </dgm:pt>
    <dgm:pt modelId="{373A0170-6341-4BCC-BD92-2C4B28E17E11}" type="pres">
      <dgm:prSet presAssocID="{12EBA5EB-E8F0-4959-873C-7169B03E9B5F}" presName="composite3" presStyleCnt="0"/>
      <dgm:spPr/>
    </dgm:pt>
    <dgm:pt modelId="{38C6A122-DF77-49B5-9F5C-40BC0701B214}" type="pres">
      <dgm:prSet presAssocID="{12EBA5EB-E8F0-4959-873C-7169B03E9B5F}" presName="background3" presStyleLbl="node3" presStyleIdx="3" presStyleCnt="6"/>
      <dgm:spPr/>
    </dgm:pt>
    <dgm:pt modelId="{BCECF920-15C0-4121-BBC0-B2512767CA87}" type="pres">
      <dgm:prSet presAssocID="{12EBA5EB-E8F0-4959-873C-7169B03E9B5F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6FDB035-616B-4D11-85FF-4D6B2DD63081}" type="pres">
      <dgm:prSet presAssocID="{12EBA5EB-E8F0-4959-873C-7169B03E9B5F}" presName="hierChild4" presStyleCnt="0"/>
      <dgm:spPr/>
    </dgm:pt>
    <dgm:pt modelId="{F273E896-E556-46B4-9176-36A688A04D7B}" type="pres">
      <dgm:prSet presAssocID="{7D98B78A-7EE5-4091-9944-8931A9EAF6C8}" presName="Name10" presStyleLbl="parChTrans1D2" presStyleIdx="2" presStyleCnt="3"/>
      <dgm:spPr/>
      <dgm:t>
        <a:bodyPr/>
        <a:lstStyle/>
        <a:p>
          <a:endParaRPr lang="en-US"/>
        </a:p>
      </dgm:t>
    </dgm:pt>
    <dgm:pt modelId="{80CB752B-E610-456F-9B89-A9AFCD9EE575}" type="pres">
      <dgm:prSet presAssocID="{60A16C95-F4DA-45B4-A001-A564012BB9BC}" presName="hierRoot2" presStyleCnt="0"/>
      <dgm:spPr/>
    </dgm:pt>
    <dgm:pt modelId="{3C8D525F-D4AB-4C47-B27B-780D7D20C270}" type="pres">
      <dgm:prSet presAssocID="{60A16C95-F4DA-45B4-A001-A564012BB9BC}" presName="composite2" presStyleCnt="0"/>
      <dgm:spPr/>
    </dgm:pt>
    <dgm:pt modelId="{EB3670E6-16E8-4390-810D-2EBB997C61C2}" type="pres">
      <dgm:prSet presAssocID="{60A16C95-F4DA-45B4-A001-A564012BB9BC}" presName="background2" presStyleLbl="node2" presStyleIdx="2" presStyleCnt="3"/>
      <dgm:spPr/>
    </dgm:pt>
    <dgm:pt modelId="{00FEC5D5-B276-48C9-97CA-ED08C1C5CE55}" type="pres">
      <dgm:prSet presAssocID="{60A16C95-F4DA-45B4-A001-A564012BB9BC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5F42DD-60B9-4564-91E8-12AB68B49214}" type="pres">
      <dgm:prSet presAssocID="{60A16C95-F4DA-45B4-A001-A564012BB9BC}" presName="hierChild3" presStyleCnt="0"/>
      <dgm:spPr/>
    </dgm:pt>
    <dgm:pt modelId="{AC1BB1F1-6F28-4206-A2B4-8DFB4A40F019}" type="pres">
      <dgm:prSet presAssocID="{CDC24B6F-7F82-4A57-9A9A-8022B4ADB35B}" presName="Name17" presStyleLbl="parChTrans1D3" presStyleIdx="4" presStyleCnt="6"/>
      <dgm:spPr/>
      <dgm:t>
        <a:bodyPr/>
        <a:lstStyle/>
        <a:p>
          <a:endParaRPr lang="en-US"/>
        </a:p>
      </dgm:t>
    </dgm:pt>
    <dgm:pt modelId="{A11A5EAD-15B3-4292-943B-D32AB3D8969C}" type="pres">
      <dgm:prSet presAssocID="{B5BCF82D-1A42-4E95-BA2C-934322A506E0}" presName="hierRoot3" presStyleCnt="0"/>
      <dgm:spPr/>
    </dgm:pt>
    <dgm:pt modelId="{77C2B657-CD60-4BC9-B7D6-11160BD9276C}" type="pres">
      <dgm:prSet presAssocID="{B5BCF82D-1A42-4E95-BA2C-934322A506E0}" presName="composite3" presStyleCnt="0"/>
      <dgm:spPr/>
    </dgm:pt>
    <dgm:pt modelId="{C95DF56C-C5FB-4385-A9D4-D72E2901AF27}" type="pres">
      <dgm:prSet presAssocID="{B5BCF82D-1A42-4E95-BA2C-934322A506E0}" presName="background3" presStyleLbl="node3" presStyleIdx="4" presStyleCnt="6"/>
      <dgm:spPr/>
    </dgm:pt>
    <dgm:pt modelId="{4AC676AA-C9D7-4721-BC94-55E9962D05C0}" type="pres">
      <dgm:prSet presAssocID="{B5BCF82D-1A42-4E95-BA2C-934322A506E0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0404ECD-ECD6-4996-9993-06B536F5BD7B}" type="pres">
      <dgm:prSet presAssocID="{B5BCF82D-1A42-4E95-BA2C-934322A506E0}" presName="hierChild4" presStyleCnt="0"/>
      <dgm:spPr/>
    </dgm:pt>
    <dgm:pt modelId="{F99F76E0-64D6-441F-BE10-02C477DB61F4}" type="pres">
      <dgm:prSet presAssocID="{F60223A5-ACDC-4058-AD11-D10A645826F1}" presName="Name17" presStyleLbl="parChTrans1D3" presStyleIdx="5" presStyleCnt="6"/>
      <dgm:spPr/>
      <dgm:t>
        <a:bodyPr/>
        <a:lstStyle/>
        <a:p>
          <a:endParaRPr lang="en-US"/>
        </a:p>
      </dgm:t>
    </dgm:pt>
    <dgm:pt modelId="{32C8377C-5ED7-489A-9791-0676997AE197}" type="pres">
      <dgm:prSet presAssocID="{88200CB4-336F-4090-BBD4-5CA58A653E6E}" presName="hierRoot3" presStyleCnt="0"/>
      <dgm:spPr/>
    </dgm:pt>
    <dgm:pt modelId="{7D8DAD46-D9EF-4915-94F2-C1FF588E8795}" type="pres">
      <dgm:prSet presAssocID="{88200CB4-336F-4090-BBD4-5CA58A653E6E}" presName="composite3" presStyleCnt="0"/>
      <dgm:spPr/>
    </dgm:pt>
    <dgm:pt modelId="{23832A99-5C59-45B6-9040-F4A1B87067BE}" type="pres">
      <dgm:prSet presAssocID="{88200CB4-336F-4090-BBD4-5CA58A653E6E}" presName="background3" presStyleLbl="node3" presStyleIdx="5" presStyleCnt="6"/>
      <dgm:spPr/>
    </dgm:pt>
    <dgm:pt modelId="{F705466A-FC67-4A06-BA87-747F0862F216}" type="pres">
      <dgm:prSet presAssocID="{88200CB4-336F-4090-BBD4-5CA58A653E6E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B164C9-6CC5-4060-BF4D-AB4B5E45C5FE}" type="pres">
      <dgm:prSet presAssocID="{88200CB4-336F-4090-BBD4-5CA58A653E6E}" presName="hierChild4" presStyleCnt="0"/>
      <dgm:spPr/>
    </dgm:pt>
  </dgm:ptLst>
  <dgm:cxnLst>
    <dgm:cxn modelId="{2E968B47-7A65-4D07-AD2D-D5666EAE02D4}" type="presOf" srcId="{CDC24B6F-7F82-4A57-9A9A-8022B4ADB35B}" destId="{AC1BB1F1-6F28-4206-A2B4-8DFB4A40F019}" srcOrd="0" destOrd="0" presId="urn:microsoft.com/office/officeart/2005/8/layout/hierarchy1"/>
    <dgm:cxn modelId="{ECE11819-92BB-4D0D-AFF3-5CB87A66B1C5}" type="presOf" srcId="{7D98B78A-7EE5-4091-9944-8931A9EAF6C8}" destId="{F273E896-E556-46B4-9176-36A688A04D7B}" srcOrd="0" destOrd="0" presId="urn:microsoft.com/office/officeart/2005/8/layout/hierarchy1"/>
    <dgm:cxn modelId="{8087643B-C1FE-4218-A20B-BCDBDA0EE580}" srcId="{6FFF3C4B-6022-4C44-A3C3-694C598B7BBB}" destId="{5DE3003B-CC6C-48D7-BED7-8F5A542D3087}" srcOrd="1" destOrd="0" parTransId="{D2C2DB73-D04D-488B-9FA4-4FCA0DD34EA3}" sibTransId="{8660DB8A-9930-45F2-ACA9-704963078EA2}"/>
    <dgm:cxn modelId="{6F0FB648-4E26-4205-B84A-197422AEC349}" type="presOf" srcId="{E03ABE52-D468-40DB-B5FE-B0E70C6FE473}" destId="{C7DA8C48-865F-4C64-8E32-8615D48B6B0F}" srcOrd="0" destOrd="0" presId="urn:microsoft.com/office/officeart/2005/8/layout/hierarchy1"/>
    <dgm:cxn modelId="{07FEFAB8-2056-4269-BB2C-925514DAD74E}" type="presOf" srcId="{60A16C95-F4DA-45B4-A001-A564012BB9BC}" destId="{00FEC5D5-B276-48C9-97CA-ED08C1C5CE55}" srcOrd="0" destOrd="0" presId="urn:microsoft.com/office/officeart/2005/8/layout/hierarchy1"/>
    <dgm:cxn modelId="{B8577D13-C3DA-4D6C-822F-EB5F4EDB3C20}" type="presOf" srcId="{B5BCF82D-1A42-4E95-BA2C-934322A506E0}" destId="{4AC676AA-C9D7-4721-BC94-55E9962D05C0}" srcOrd="0" destOrd="0" presId="urn:microsoft.com/office/officeart/2005/8/layout/hierarchy1"/>
    <dgm:cxn modelId="{D440DBD2-8FF2-4E56-8B61-F18EAC0F8256}" type="presOf" srcId="{12EBA5EB-E8F0-4959-873C-7169B03E9B5F}" destId="{BCECF920-15C0-4121-BBC0-B2512767CA87}" srcOrd="0" destOrd="0" presId="urn:microsoft.com/office/officeart/2005/8/layout/hierarchy1"/>
    <dgm:cxn modelId="{8EF2ECAD-61DE-4889-849F-F2197221CABB}" srcId="{9F6EFFC4-2348-4B9E-BFD8-C767A82FBBEB}" destId="{C3363E84-29E5-4280-B69E-4B1D48C1FBEC}" srcOrd="0" destOrd="0" parTransId="{05DFF03F-F89E-4542-ADB9-704D614858B8}" sibTransId="{D86E3EB1-4B3B-44B2-9FE3-554C21EBD568}"/>
    <dgm:cxn modelId="{C39DA8C4-5DE0-41A4-9EDF-16F28964ADCD}" srcId="{5DE3003B-CC6C-48D7-BED7-8F5A542D3087}" destId="{E03ABE52-D468-40DB-B5FE-B0E70C6FE473}" srcOrd="0" destOrd="0" parTransId="{F8616CA4-C0C7-400E-A14F-4FA92122DA34}" sibTransId="{88844392-01C1-4F30-AAFC-47A98CC91B2B}"/>
    <dgm:cxn modelId="{B2B14CEE-C409-42BF-95BB-B3377B372738}" srcId="{5DE3003B-CC6C-48D7-BED7-8F5A542D3087}" destId="{12EBA5EB-E8F0-4959-873C-7169B03E9B5F}" srcOrd="1" destOrd="0" parTransId="{11CD7102-A910-49CE-9CDA-C421DD2AD017}" sibTransId="{74517D3B-E2F4-42DE-9C71-166EC07143A9}"/>
    <dgm:cxn modelId="{704AAD91-ACB1-4084-9113-F62350FF5AEC}" type="presOf" srcId="{5DE3003B-CC6C-48D7-BED7-8F5A542D3087}" destId="{9F854933-39CA-4E7A-B5BD-1D96A589FF72}" srcOrd="0" destOrd="0" presId="urn:microsoft.com/office/officeart/2005/8/layout/hierarchy1"/>
    <dgm:cxn modelId="{7CCA8423-C5FD-4CAE-9A55-BA27AAD5EB33}" type="presOf" srcId="{F8616CA4-C0C7-400E-A14F-4FA92122DA34}" destId="{255A46C0-8307-4EDD-82CA-96A96C7596E8}" srcOrd="0" destOrd="0" presId="urn:microsoft.com/office/officeart/2005/8/layout/hierarchy1"/>
    <dgm:cxn modelId="{B64897ED-301E-4B9B-BFCA-9A61CE9C421E}" type="presOf" srcId="{9F6EFFC4-2348-4B9E-BFD8-C767A82FBBEB}" destId="{48DB103D-A55D-4ABB-8850-87401E087FF7}" srcOrd="0" destOrd="0" presId="urn:microsoft.com/office/officeart/2005/8/layout/hierarchy1"/>
    <dgm:cxn modelId="{1A9F2772-B042-43D3-9925-F87626FB198C}" type="presOf" srcId="{88200CB4-336F-4090-BBD4-5CA58A653E6E}" destId="{F705466A-FC67-4A06-BA87-747F0862F216}" srcOrd="0" destOrd="0" presId="urn:microsoft.com/office/officeart/2005/8/layout/hierarchy1"/>
    <dgm:cxn modelId="{B565F259-95E6-4B4B-89F6-EBF820C5A59A}" type="presOf" srcId="{349F3735-6B31-40DC-A84D-BB9A83368F1E}" destId="{7CF40562-ED7E-43AB-96B3-800C24FCCC71}" srcOrd="0" destOrd="0" presId="urn:microsoft.com/office/officeart/2005/8/layout/hierarchy1"/>
    <dgm:cxn modelId="{A546D849-737A-408C-88C9-97203EB1BCDD}" type="presOf" srcId="{6FFF3C4B-6022-4C44-A3C3-694C598B7BBB}" destId="{95D751DE-64EE-4A2F-B4D5-267A831BF46B}" srcOrd="0" destOrd="0" presId="urn:microsoft.com/office/officeart/2005/8/layout/hierarchy1"/>
    <dgm:cxn modelId="{5B1C1F10-72BD-4237-B9C3-2943D60D5267}" type="presOf" srcId="{D2C2DB73-D04D-488B-9FA4-4FCA0DD34EA3}" destId="{46B292D5-F79D-423A-B716-E1B38339D68B}" srcOrd="0" destOrd="0" presId="urn:microsoft.com/office/officeart/2005/8/layout/hierarchy1"/>
    <dgm:cxn modelId="{774F434F-8B7D-464E-867C-33E55F992BF4}" srcId="{6FFF3C4B-6022-4C44-A3C3-694C598B7BBB}" destId="{60A16C95-F4DA-45B4-A001-A564012BB9BC}" srcOrd="2" destOrd="0" parTransId="{7D98B78A-7EE5-4091-9944-8931A9EAF6C8}" sibTransId="{969F22B4-7BB9-4EF2-B98D-D20DBABD2CBA}"/>
    <dgm:cxn modelId="{7F224037-6CFF-4FC4-AD50-81B353AF1F60}" type="presOf" srcId="{3C007AE8-05DC-4318-8DC8-CE9F381E4E7C}" destId="{2D7897D1-9CA2-4784-83C9-061CE1CBBDC5}" srcOrd="0" destOrd="0" presId="urn:microsoft.com/office/officeart/2005/8/layout/hierarchy1"/>
    <dgm:cxn modelId="{84DE83C3-19C7-4479-892C-4014F9E91847}" srcId="{2DD24B8C-4D27-4074-B131-A654C0B6583E}" destId="{6FFF3C4B-6022-4C44-A3C3-694C598B7BBB}" srcOrd="0" destOrd="0" parTransId="{6BC3AB7C-27D3-4314-9233-56638DABE1B8}" sibTransId="{65E0F8ED-BD1B-4836-98D7-9D8DE32463AF}"/>
    <dgm:cxn modelId="{1D9C2016-CF9E-4B79-B4F0-6F1F243FED5C}" type="presOf" srcId="{C3363E84-29E5-4280-B69E-4B1D48C1FBEC}" destId="{E3F4D7C1-A5F0-4165-A14C-4E113B869F21}" srcOrd="0" destOrd="0" presId="urn:microsoft.com/office/officeart/2005/8/layout/hierarchy1"/>
    <dgm:cxn modelId="{675ECF85-353D-47DE-B296-8DEE209671D1}" type="presOf" srcId="{5C6DBB0F-6164-4B54-B9A3-5D23AC730569}" destId="{5242BF2F-0375-4DA3-950E-6D4D63737882}" srcOrd="0" destOrd="0" presId="urn:microsoft.com/office/officeart/2005/8/layout/hierarchy1"/>
    <dgm:cxn modelId="{6502217B-60A8-47BB-B886-6773E4B4F10D}" srcId="{60A16C95-F4DA-45B4-A001-A564012BB9BC}" destId="{B5BCF82D-1A42-4E95-BA2C-934322A506E0}" srcOrd="0" destOrd="0" parTransId="{CDC24B6F-7F82-4A57-9A9A-8022B4ADB35B}" sibTransId="{7BC6B085-C45C-4A40-944E-E41E914FB10C}"/>
    <dgm:cxn modelId="{306C94FA-392A-4422-A60B-43D7FA3A4CDA}" type="presOf" srcId="{11CD7102-A910-49CE-9CDA-C421DD2AD017}" destId="{3A6D1FDE-3569-41D3-8651-CAEF116A173F}" srcOrd="0" destOrd="0" presId="urn:microsoft.com/office/officeart/2005/8/layout/hierarchy1"/>
    <dgm:cxn modelId="{5018E4B0-988D-4499-92D8-B3C5465A1DAA}" srcId="{60A16C95-F4DA-45B4-A001-A564012BB9BC}" destId="{88200CB4-336F-4090-BBD4-5CA58A653E6E}" srcOrd="1" destOrd="0" parTransId="{F60223A5-ACDC-4058-AD11-D10A645826F1}" sibTransId="{54DDF096-E86C-4ED9-8478-27737487AD0F}"/>
    <dgm:cxn modelId="{115CCCD0-A49F-4BBC-8326-51A6C7D20CC5}" type="presOf" srcId="{F60223A5-ACDC-4058-AD11-D10A645826F1}" destId="{F99F76E0-64D6-441F-BE10-02C477DB61F4}" srcOrd="0" destOrd="0" presId="urn:microsoft.com/office/officeart/2005/8/layout/hierarchy1"/>
    <dgm:cxn modelId="{BC80EF2D-78E9-42E4-B75E-06C18C502F04}" type="presOf" srcId="{05DFF03F-F89E-4542-ADB9-704D614858B8}" destId="{70376BE0-9736-40F4-8819-27D8F8A6B4DD}" srcOrd="0" destOrd="0" presId="urn:microsoft.com/office/officeart/2005/8/layout/hierarchy1"/>
    <dgm:cxn modelId="{D74676E1-BB02-486A-91A6-3015323E401B}" srcId="{9F6EFFC4-2348-4B9E-BFD8-C767A82FBBEB}" destId="{5C6DBB0F-6164-4B54-B9A3-5D23AC730569}" srcOrd="1" destOrd="0" parTransId="{349F3735-6B31-40DC-A84D-BB9A83368F1E}" sibTransId="{775C6D59-0673-4D5C-AA97-D41481AD1B8E}"/>
    <dgm:cxn modelId="{F97BE4EC-9D58-4A7E-A1DE-9141C5AE95F0}" srcId="{6FFF3C4B-6022-4C44-A3C3-694C598B7BBB}" destId="{9F6EFFC4-2348-4B9E-BFD8-C767A82FBBEB}" srcOrd="0" destOrd="0" parTransId="{3C007AE8-05DC-4318-8DC8-CE9F381E4E7C}" sibTransId="{241589B3-DB63-4A07-B853-718FC1552EC4}"/>
    <dgm:cxn modelId="{79410182-0CC6-423C-80B7-FFD9CFC01087}" type="presOf" srcId="{2DD24B8C-4D27-4074-B131-A654C0B6583E}" destId="{C7ACA5A7-5805-452E-92FD-3A4EB94D5BF2}" srcOrd="0" destOrd="0" presId="urn:microsoft.com/office/officeart/2005/8/layout/hierarchy1"/>
    <dgm:cxn modelId="{A2A169D5-4B06-4BAF-A066-75A636F5A76A}" type="presParOf" srcId="{C7ACA5A7-5805-452E-92FD-3A4EB94D5BF2}" destId="{ACBFA972-0E0F-4880-9F3D-32C737A14009}" srcOrd="0" destOrd="0" presId="urn:microsoft.com/office/officeart/2005/8/layout/hierarchy1"/>
    <dgm:cxn modelId="{C9BA21C7-9A4D-4922-8FC8-A726D0C544CD}" type="presParOf" srcId="{ACBFA972-0E0F-4880-9F3D-32C737A14009}" destId="{A5500691-933E-49F9-BD4C-B10AF8D89D4D}" srcOrd="0" destOrd="0" presId="urn:microsoft.com/office/officeart/2005/8/layout/hierarchy1"/>
    <dgm:cxn modelId="{E0B96424-1E82-4B67-AFF7-45235DFA9A7E}" type="presParOf" srcId="{A5500691-933E-49F9-BD4C-B10AF8D89D4D}" destId="{16F8FE6C-0098-4D5E-BC4A-3644214A0B36}" srcOrd="0" destOrd="0" presId="urn:microsoft.com/office/officeart/2005/8/layout/hierarchy1"/>
    <dgm:cxn modelId="{0126C5C8-FDAE-493A-AAA2-0BC79BA5382C}" type="presParOf" srcId="{A5500691-933E-49F9-BD4C-B10AF8D89D4D}" destId="{95D751DE-64EE-4A2F-B4D5-267A831BF46B}" srcOrd="1" destOrd="0" presId="urn:microsoft.com/office/officeart/2005/8/layout/hierarchy1"/>
    <dgm:cxn modelId="{F0419C14-45B9-4E08-831D-7096BCEAFE1C}" type="presParOf" srcId="{ACBFA972-0E0F-4880-9F3D-32C737A14009}" destId="{17A0EDB9-2D36-4C4D-8F17-336FFC9B68FC}" srcOrd="1" destOrd="0" presId="urn:microsoft.com/office/officeart/2005/8/layout/hierarchy1"/>
    <dgm:cxn modelId="{54B037AB-F946-49BC-AED8-5F7808438ECE}" type="presParOf" srcId="{17A0EDB9-2D36-4C4D-8F17-336FFC9B68FC}" destId="{2D7897D1-9CA2-4784-83C9-061CE1CBBDC5}" srcOrd="0" destOrd="0" presId="urn:microsoft.com/office/officeart/2005/8/layout/hierarchy1"/>
    <dgm:cxn modelId="{C987FF8F-E5F9-480F-897F-0C81A72E19DF}" type="presParOf" srcId="{17A0EDB9-2D36-4C4D-8F17-336FFC9B68FC}" destId="{EB3FC384-99A4-4DE4-8B21-8E78AD66B3AB}" srcOrd="1" destOrd="0" presId="urn:microsoft.com/office/officeart/2005/8/layout/hierarchy1"/>
    <dgm:cxn modelId="{49589229-BBBF-4116-852C-E699ACAA98A9}" type="presParOf" srcId="{EB3FC384-99A4-4DE4-8B21-8E78AD66B3AB}" destId="{09E07A64-368E-4729-BC33-63A92ABF4931}" srcOrd="0" destOrd="0" presId="urn:microsoft.com/office/officeart/2005/8/layout/hierarchy1"/>
    <dgm:cxn modelId="{D1EC81D4-2465-4BA2-BBEF-7181E4EC50A1}" type="presParOf" srcId="{09E07A64-368E-4729-BC33-63A92ABF4931}" destId="{6A0CD26F-3179-4F11-93F4-F4F3D39D2E30}" srcOrd="0" destOrd="0" presId="urn:microsoft.com/office/officeart/2005/8/layout/hierarchy1"/>
    <dgm:cxn modelId="{F820E23C-DBD1-42DE-987B-85EBC8F12831}" type="presParOf" srcId="{09E07A64-368E-4729-BC33-63A92ABF4931}" destId="{48DB103D-A55D-4ABB-8850-87401E087FF7}" srcOrd="1" destOrd="0" presId="urn:microsoft.com/office/officeart/2005/8/layout/hierarchy1"/>
    <dgm:cxn modelId="{AE91B1FB-DA11-421A-9F83-211F60FF11AB}" type="presParOf" srcId="{EB3FC384-99A4-4DE4-8B21-8E78AD66B3AB}" destId="{A0DDC1DD-935D-445B-AB5C-C6988262552C}" srcOrd="1" destOrd="0" presId="urn:microsoft.com/office/officeart/2005/8/layout/hierarchy1"/>
    <dgm:cxn modelId="{37963DAF-D8C4-4689-9A6B-AAB8FD05867C}" type="presParOf" srcId="{A0DDC1DD-935D-445B-AB5C-C6988262552C}" destId="{70376BE0-9736-40F4-8819-27D8F8A6B4DD}" srcOrd="0" destOrd="0" presId="urn:microsoft.com/office/officeart/2005/8/layout/hierarchy1"/>
    <dgm:cxn modelId="{855F3C5F-9C58-4202-8B67-B4B7B4C5B0E3}" type="presParOf" srcId="{A0DDC1DD-935D-445B-AB5C-C6988262552C}" destId="{49E3BB42-BDA1-4421-9DF5-889EA04AB0F6}" srcOrd="1" destOrd="0" presId="urn:microsoft.com/office/officeart/2005/8/layout/hierarchy1"/>
    <dgm:cxn modelId="{B5F6B4F7-81DC-4A52-9378-D7AB9044D769}" type="presParOf" srcId="{49E3BB42-BDA1-4421-9DF5-889EA04AB0F6}" destId="{ADF9F9F5-8A3A-43CF-9C80-140DD36C4524}" srcOrd="0" destOrd="0" presId="urn:microsoft.com/office/officeart/2005/8/layout/hierarchy1"/>
    <dgm:cxn modelId="{082BA09A-F45A-443F-BB8C-A07A3189A830}" type="presParOf" srcId="{ADF9F9F5-8A3A-43CF-9C80-140DD36C4524}" destId="{4D31D0D8-632F-46BE-83B9-85FA32D93792}" srcOrd="0" destOrd="0" presId="urn:microsoft.com/office/officeart/2005/8/layout/hierarchy1"/>
    <dgm:cxn modelId="{72ECF0C5-0A83-4EAE-A2A2-6DF6E7A0BF03}" type="presParOf" srcId="{ADF9F9F5-8A3A-43CF-9C80-140DD36C4524}" destId="{E3F4D7C1-A5F0-4165-A14C-4E113B869F21}" srcOrd="1" destOrd="0" presId="urn:microsoft.com/office/officeart/2005/8/layout/hierarchy1"/>
    <dgm:cxn modelId="{D1D110F8-D081-4971-9D58-7AC087EE129F}" type="presParOf" srcId="{49E3BB42-BDA1-4421-9DF5-889EA04AB0F6}" destId="{53A9FD8C-B327-4B6F-A149-795B55E8C409}" srcOrd="1" destOrd="0" presId="urn:microsoft.com/office/officeart/2005/8/layout/hierarchy1"/>
    <dgm:cxn modelId="{0A79FA85-EC52-49CF-B9E4-8A6C9DD6B139}" type="presParOf" srcId="{A0DDC1DD-935D-445B-AB5C-C6988262552C}" destId="{7CF40562-ED7E-43AB-96B3-800C24FCCC71}" srcOrd="2" destOrd="0" presId="urn:microsoft.com/office/officeart/2005/8/layout/hierarchy1"/>
    <dgm:cxn modelId="{170698F5-E913-441E-A8E7-0F9D3AD7EAE7}" type="presParOf" srcId="{A0DDC1DD-935D-445B-AB5C-C6988262552C}" destId="{26010106-B735-4086-8D87-214D12436A71}" srcOrd="3" destOrd="0" presId="urn:microsoft.com/office/officeart/2005/8/layout/hierarchy1"/>
    <dgm:cxn modelId="{BB3416ED-B534-4DC8-BE05-10667E4072C5}" type="presParOf" srcId="{26010106-B735-4086-8D87-214D12436A71}" destId="{6E2385D8-F9D4-4783-B9E7-65BEB9C2154B}" srcOrd="0" destOrd="0" presId="urn:microsoft.com/office/officeart/2005/8/layout/hierarchy1"/>
    <dgm:cxn modelId="{DF3730CD-1DC2-4535-9081-0CEA356DB9F4}" type="presParOf" srcId="{6E2385D8-F9D4-4783-B9E7-65BEB9C2154B}" destId="{ADCF5F1E-CD78-43E6-B964-B894733BE201}" srcOrd="0" destOrd="0" presId="urn:microsoft.com/office/officeart/2005/8/layout/hierarchy1"/>
    <dgm:cxn modelId="{196E347A-44C0-43E2-A44B-D2D30688FD9F}" type="presParOf" srcId="{6E2385D8-F9D4-4783-B9E7-65BEB9C2154B}" destId="{5242BF2F-0375-4DA3-950E-6D4D63737882}" srcOrd="1" destOrd="0" presId="urn:microsoft.com/office/officeart/2005/8/layout/hierarchy1"/>
    <dgm:cxn modelId="{B81574FB-3329-45BF-AD4E-2AF4A605C656}" type="presParOf" srcId="{26010106-B735-4086-8D87-214D12436A71}" destId="{178F768A-4756-4C2B-BD40-8958C6D9DD9C}" srcOrd="1" destOrd="0" presId="urn:microsoft.com/office/officeart/2005/8/layout/hierarchy1"/>
    <dgm:cxn modelId="{A19002DA-33C9-46FC-9E80-5767439E1AF9}" type="presParOf" srcId="{17A0EDB9-2D36-4C4D-8F17-336FFC9B68FC}" destId="{46B292D5-F79D-423A-B716-E1B38339D68B}" srcOrd="2" destOrd="0" presId="urn:microsoft.com/office/officeart/2005/8/layout/hierarchy1"/>
    <dgm:cxn modelId="{96D60764-A731-41C0-A89B-B73D40CA4C3E}" type="presParOf" srcId="{17A0EDB9-2D36-4C4D-8F17-336FFC9B68FC}" destId="{E90E3D39-0F6C-417C-B2DE-E6513D6787A9}" srcOrd="3" destOrd="0" presId="urn:microsoft.com/office/officeart/2005/8/layout/hierarchy1"/>
    <dgm:cxn modelId="{26465CE7-D455-4B14-8328-B1AAAF6F3A4F}" type="presParOf" srcId="{E90E3D39-0F6C-417C-B2DE-E6513D6787A9}" destId="{D07B0916-8905-405C-AEBF-A6F808E76439}" srcOrd="0" destOrd="0" presId="urn:microsoft.com/office/officeart/2005/8/layout/hierarchy1"/>
    <dgm:cxn modelId="{4887C759-F4FF-4229-B797-FA39AB7CBC53}" type="presParOf" srcId="{D07B0916-8905-405C-AEBF-A6F808E76439}" destId="{4099C667-C273-4D10-A793-2D13C9C208CB}" srcOrd="0" destOrd="0" presId="urn:microsoft.com/office/officeart/2005/8/layout/hierarchy1"/>
    <dgm:cxn modelId="{A41F566C-8130-4291-817B-E4AD0689066F}" type="presParOf" srcId="{D07B0916-8905-405C-AEBF-A6F808E76439}" destId="{9F854933-39CA-4E7A-B5BD-1D96A589FF72}" srcOrd="1" destOrd="0" presId="urn:microsoft.com/office/officeart/2005/8/layout/hierarchy1"/>
    <dgm:cxn modelId="{8DF9EEF2-74B7-4773-B02C-59F99A58AD88}" type="presParOf" srcId="{E90E3D39-0F6C-417C-B2DE-E6513D6787A9}" destId="{F107FEFE-CB34-4DB1-AE71-FAEA8CB9C52F}" srcOrd="1" destOrd="0" presId="urn:microsoft.com/office/officeart/2005/8/layout/hierarchy1"/>
    <dgm:cxn modelId="{24FECBA3-95B8-497A-BE53-C4958A9F486F}" type="presParOf" srcId="{F107FEFE-CB34-4DB1-AE71-FAEA8CB9C52F}" destId="{255A46C0-8307-4EDD-82CA-96A96C7596E8}" srcOrd="0" destOrd="0" presId="urn:microsoft.com/office/officeart/2005/8/layout/hierarchy1"/>
    <dgm:cxn modelId="{0CEEC6DD-790C-48F1-AC4E-640AFF4F9897}" type="presParOf" srcId="{F107FEFE-CB34-4DB1-AE71-FAEA8CB9C52F}" destId="{A54E1FD3-5D4C-4B2C-BB8E-852CEC02C475}" srcOrd="1" destOrd="0" presId="urn:microsoft.com/office/officeart/2005/8/layout/hierarchy1"/>
    <dgm:cxn modelId="{3E92F5FA-3E8A-4A47-99CB-4663A1190EF1}" type="presParOf" srcId="{A54E1FD3-5D4C-4B2C-BB8E-852CEC02C475}" destId="{07F12C76-20E8-4885-AB9F-45C12A1871F1}" srcOrd="0" destOrd="0" presId="urn:microsoft.com/office/officeart/2005/8/layout/hierarchy1"/>
    <dgm:cxn modelId="{703CDBFA-6B16-431E-9ED6-8BF28853A439}" type="presParOf" srcId="{07F12C76-20E8-4885-AB9F-45C12A1871F1}" destId="{20044545-FD30-4D1B-B6E4-DE09918BE72F}" srcOrd="0" destOrd="0" presId="urn:microsoft.com/office/officeart/2005/8/layout/hierarchy1"/>
    <dgm:cxn modelId="{C6CF75C4-0EF4-470A-BACF-2486268E4B7A}" type="presParOf" srcId="{07F12C76-20E8-4885-AB9F-45C12A1871F1}" destId="{C7DA8C48-865F-4C64-8E32-8615D48B6B0F}" srcOrd="1" destOrd="0" presId="urn:microsoft.com/office/officeart/2005/8/layout/hierarchy1"/>
    <dgm:cxn modelId="{FB2FC67D-F038-47DB-A8B5-9DD10A21217B}" type="presParOf" srcId="{A54E1FD3-5D4C-4B2C-BB8E-852CEC02C475}" destId="{B87F1029-A2F6-47CE-A5B0-50B761A212C8}" srcOrd="1" destOrd="0" presId="urn:microsoft.com/office/officeart/2005/8/layout/hierarchy1"/>
    <dgm:cxn modelId="{52A5D5ED-377C-4353-ACC0-C54E49229CB7}" type="presParOf" srcId="{F107FEFE-CB34-4DB1-AE71-FAEA8CB9C52F}" destId="{3A6D1FDE-3569-41D3-8651-CAEF116A173F}" srcOrd="2" destOrd="0" presId="urn:microsoft.com/office/officeart/2005/8/layout/hierarchy1"/>
    <dgm:cxn modelId="{1E0C20E6-57F1-4701-AAFE-9FF5E87111F0}" type="presParOf" srcId="{F107FEFE-CB34-4DB1-AE71-FAEA8CB9C52F}" destId="{898131DE-5C8D-4D5C-9328-4410123F06E0}" srcOrd="3" destOrd="0" presId="urn:microsoft.com/office/officeart/2005/8/layout/hierarchy1"/>
    <dgm:cxn modelId="{804DD31D-92D4-453A-B635-E53A3A7F40DE}" type="presParOf" srcId="{898131DE-5C8D-4D5C-9328-4410123F06E0}" destId="{373A0170-6341-4BCC-BD92-2C4B28E17E11}" srcOrd="0" destOrd="0" presId="urn:microsoft.com/office/officeart/2005/8/layout/hierarchy1"/>
    <dgm:cxn modelId="{028CF56E-A5EC-4FF7-BC2C-CB5E8B0DB014}" type="presParOf" srcId="{373A0170-6341-4BCC-BD92-2C4B28E17E11}" destId="{38C6A122-DF77-49B5-9F5C-40BC0701B214}" srcOrd="0" destOrd="0" presId="urn:microsoft.com/office/officeart/2005/8/layout/hierarchy1"/>
    <dgm:cxn modelId="{0AC13F0D-AF60-40A5-B6A9-EE3D3D7A58EF}" type="presParOf" srcId="{373A0170-6341-4BCC-BD92-2C4B28E17E11}" destId="{BCECF920-15C0-4121-BBC0-B2512767CA87}" srcOrd="1" destOrd="0" presId="urn:microsoft.com/office/officeart/2005/8/layout/hierarchy1"/>
    <dgm:cxn modelId="{B7E1D6B5-CF40-49EF-BE5A-82829A72C498}" type="presParOf" srcId="{898131DE-5C8D-4D5C-9328-4410123F06E0}" destId="{C6FDB035-616B-4D11-85FF-4D6B2DD63081}" srcOrd="1" destOrd="0" presId="urn:microsoft.com/office/officeart/2005/8/layout/hierarchy1"/>
    <dgm:cxn modelId="{6CC650C9-F8D2-441D-9680-1C40F63C6621}" type="presParOf" srcId="{17A0EDB9-2D36-4C4D-8F17-336FFC9B68FC}" destId="{F273E896-E556-46B4-9176-36A688A04D7B}" srcOrd="4" destOrd="0" presId="urn:microsoft.com/office/officeart/2005/8/layout/hierarchy1"/>
    <dgm:cxn modelId="{469CD614-4E93-4CFF-B746-E33B5F198C31}" type="presParOf" srcId="{17A0EDB9-2D36-4C4D-8F17-336FFC9B68FC}" destId="{80CB752B-E610-456F-9B89-A9AFCD9EE575}" srcOrd="5" destOrd="0" presId="urn:microsoft.com/office/officeart/2005/8/layout/hierarchy1"/>
    <dgm:cxn modelId="{6E959A79-FD37-4031-8A29-EE046B2809D3}" type="presParOf" srcId="{80CB752B-E610-456F-9B89-A9AFCD9EE575}" destId="{3C8D525F-D4AB-4C47-B27B-780D7D20C270}" srcOrd="0" destOrd="0" presId="urn:microsoft.com/office/officeart/2005/8/layout/hierarchy1"/>
    <dgm:cxn modelId="{D9A03C21-5883-43E8-AB5A-C7E74589DC4F}" type="presParOf" srcId="{3C8D525F-D4AB-4C47-B27B-780D7D20C270}" destId="{EB3670E6-16E8-4390-810D-2EBB997C61C2}" srcOrd="0" destOrd="0" presId="urn:microsoft.com/office/officeart/2005/8/layout/hierarchy1"/>
    <dgm:cxn modelId="{4C02D35C-C728-4AAE-A15E-F572BDB61877}" type="presParOf" srcId="{3C8D525F-D4AB-4C47-B27B-780D7D20C270}" destId="{00FEC5D5-B276-48C9-97CA-ED08C1C5CE55}" srcOrd="1" destOrd="0" presId="urn:microsoft.com/office/officeart/2005/8/layout/hierarchy1"/>
    <dgm:cxn modelId="{06DAC8F5-4280-45D0-9759-358231AA27DA}" type="presParOf" srcId="{80CB752B-E610-456F-9B89-A9AFCD9EE575}" destId="{165F42DD-60B9-4564-91E8-12AB68B49214}" srcOrd="1" destOrd="0" presId="urn:microsoft.com/office/officeart/2005/8/layout/hierarchy1"/>
    <dgm:cxn modelId="{BD9E8997-31B6-4E93-A189-644F8B424F71}" type="presParOf" srcId="{165F42DD-60B9-4564-91E8-12AB68B49214}" destId="{AC1BB1F1-6F28-4206-A2B4-8DFB4A40F019}" srcOrd="0" destOrd="0" presId="urn:microsoft.com/office/officeart/2005/8/layout/hierarchy1"/>
    <dgm:cxn modelId="{BC231740-A0E8-4125-B4AD-3763CBF72626}" type="presParOf" srcId="{165F42DD-60B9-4564-91E8-12AB68B49214}" destId="{A11A5EAD-15B3-4292-943B-D32AB3D8969C}" srcOrd="1" destOrd="0" presId="urn:microsoft.com/office/officeart/2005/8/layout/hierarchy1"/>
    <dgm:cxn modelId="{EA79954E-65C3-4BCB-B18E-897820131A76}" type="presParOf" srcId="{A11A5EAD-15B3-4292-943B-D32AB3D8969C}" destId="{77C2B657-CD60-4BC9-B7D6-11160BD9276C}" srcOrd="0" destOrd="0" presId="urn:microsoft.com/office/officeart/2005/8/layout/hierarchy1"/>
    <dgm:cxn modelId="{D1ED75D2-05B7-4B81-9324-5D0E2F72CDAE}" type="presParOf" srcId="{77C2B657-CD60-4BC9-B7D6-11160BD9276C}" destId="{C95DF56C-C5FB-4385-A9D4-D72E2901AF27}" srcOrd="0" destOrd="0" presId="urn:microsoft.com/office/officeart/2005/8/layout/hierarchy1"/>
    <dgm:cxn modelId="{94D836AF-71EE-4963-BBC5-9734E8865D4E}" type="presParOf" srcId="{77C2B657-CD60-4BC9-B7D6-11160BD9276C}" destId="{4AC676AA-C9D7-4721-BC94-55E9962D05C0}" srcOrd="1" destOrd="0" presId="urn:microsoft.com/office/officeart/2005/8/layout/hierarchy1"/>
    <dgm:cxn modelId="{35FA388A-9CFE-497D-A1B6-1F23794AD3FF}" type="presParOf" srcId="{A11A5EAD-15B3-4292-943B-D32AB3D8969C}" destId="{60404ECD-ECD6-4996-9993-06B536F5BD7B}" srcOrd="1" destOrd="0" presId="urn:microsoft.com/office/officeart/2005/8/layout/hierarchy1"/>
    <dgm:cxn modelId="{ABFB6AA9-3BF0-43A3-A6AB-81477AE9F9B6}" type="presParOf" srcId="{165F42DD-60B9-4564-91E8-12AB68B49214}" destId="{F99F76E0-64D6-441F-BE10-02C477DB61F4}" srcOrd="2" destOrd="0" presId="urn:microsoft.com/office/officeart/2005/8/layout/hierarchy1"/>
    <dgm:cxn modelId="{382EEA17-356D-41B3-AC5C-630A40C01786}" type="presParOf" srcId="{165F42DD-60B9-4564-91E8-12AB68B49214}" destId="{32C8377C-5ED7-489A-9791-0676997AE197}" srcOrd="3" destOrd="0" presId="urn:microsoft.com/office/officeart/2005/8/layout/hierarchy1"/>
    <dgm:cxn modelId="{23A244A8-FE91-470B-9105-FACD190CD3E9}" type="presParOf" srcId="{32C8377C-5ED7-489A-9791-0676997AE197}" destId="{7D8DAD46-D9EF-4915-94F2-C1FF588E8795}" srcOrd="0" destOrd="0" presId="urn:microsoft.com/office/officeart/2005/8/layout/hierarchy1"/>
    <dgm:cxn modelId="{202624BA-CE8C-49D0-8782-D1A12CB93DD5}" type="presParOf" srcId="{7D8DAD46-D9EF-4915-94F2-C1FF588E8795}" destId="{23832A99-5C59-45B6-9040-F4A1B87067BE}" srcOrd="0" destOrd="0" presId="urn:microsoft.com/office/officeart/2005/8/layout/hierarchy1"/>
    <dgm:cxn modelId="{2BE24C1A-0EBB-4A31-8B24-C58B2A241DA7}" type="presParOf" srcId="{7D8DAD46-D9EF-4915-94F2-C1FF588E8795}" destId="{F705466A-FC67-4A06-BA87-747F0862F216}" srcOrd="1" destOrd="0" presId="urn:microsoft.com/office/officeart/2005/8/layout/hierarchy1"/>
    <dgm:cxn modelId="{70859F72-F68E-4A03-A80D-E355411C4AEE}" type="presParOf" srcId="{32C8377C-5ED7-489A-9791-0676997AE197}" destId="{2EB164C9-6CC5-4060-BF4D-AB4B5E45C5F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D20E30-B1D7-44FA-82AD-8032C38EC565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741BB1-13A8-444D-B400-77811F078CCC}">
      <dgm:prSet phldrT="[Text]"/>
      <dgm:spPr/>
      <dgm:t>
        <a:bodyPr/>
        <a:lstStyle/>
        <a:p>
          <a:r>
            <a:rPr lang="en-US" dirty="0" smtClean="0"/>
            <a:t>Add Responders</a:t>
          </a:r>
          <a:endParaRPr lang="en-US" dirty="0"/>
        </a:p>
      </dgm:t>
    </dgm:pt>
    <dgm:pt modelId="{EF4B51BB-006E-4063-8410-267142FF0BC1}" type="parTrans" cxnId="{F430E9F3-A7DF-45CE-B8F3-A0A88C5E01ED}">
      <dgm:prSet/>
      <dgm:spPr/>
      <dgm:t>
        <a:bodyPr/>
        <a:lstStyle/>
        <a:p>
          <a:endParaRPr lang="en-US"/>
        </a:p>
      </dgm:t>
    </dgm:pt>
    <dgm:pt modelId="{B76D7CD0-1714-4539-85AF-FB3507BD39B8}" type="sibTrans" cxnId="{F430E9F3-A7DF-45CE-B8F3-A0A88C5E01ED}">
      <dgm:prSet/>
      <dgm:spPr/>
      <dgm:t>
        <a:bodyPr/>
        <a:lstStyle/>
        <a:p>
          <a:endParaRPr lang="en-US"/>
        </a:p>
      </dgm:t>
    </dgm:pt>
    <dgm:pt modelId="{0635C7FF-AD6A-467D-AAFA-8420AFCC060B}">
      <dgm:prSet phldrT="[Text]"/>
      <dgm:spPr/>
      <dgm:t>
        <a:bodyPr/>
        <a:lstStyle/>
        <a:p>
          <a:r>
            <a:rPr lang="en-US" dirty="0" smtClean="0"/>
            <a:t>Excel Upload</a:t>
          </a:r>
          <a:endParaRPr lang="en-US" dirty="0"/>
        </a:p>
      </dgm:t>
    </dgm:pt>
    <dgm:pt modelId="{97F848E6-491D-47BD-82CC-C9FF00DB7B48}" type="parTrans" cxnId="{0C781718-FCC3-403D-8231-11FA9627378B}">
      <dgm:prSet/>
      <dgm:spPr/>
      <dgm:t>
        <a:bodyPr/>
        <a:lstStyle/>
        <a:p>
          <a:endParaRPr lang="en-US"/>
        </a:p>
      </dgm:t>
    </dgm:pt>
    <dgm:pt modelId="{BB32ADA3-3FEB-4370-8D66-0556C1D636A2}" type="sibTrans" cxnId="{0C781718-FCC3-403D-8231-11FA9627378B}">
      <dgm:prSet/>
      <dgm:spPr/>
      <dgm:t>
        <a:bodyPr/>
        <a:lstStyle/>
        <a:p>
          <a:endParaRPr lang="en-US"/>
        </a:p>
      </dgm:t>
    </dgm:pt>
    <dgm:pt modelId="{9DC3BBF4-5338-4A72-A40E-1C4F9B59A4E3}">
      <dgm:prSet phldrT="[Text]"/>
      <dgm:spPr/>
      <dgm:t>
        <a:bodyPr/>
        <a:lstStyle/>
        <a:p>
          <a:r>
            <a:rPr lang="en-US" dirty="0" smtClean="0"/>
            <a:t>Form </a:t>
          </a:r>
          <a:endParaRPr lang="en-US" dirty="0"/>
        </a:p>
      </dgm:t>
    </dgm:pt>
    <dgm:pt modelId="{805F66E6-7DD1-49B4-BC59-D55118AB56B8}" type="parTrans" cxnId="{F720BC6E-31AC-492C-9FF9-BC589A8EE140}">
      <dgm:prSet/>
      <dgm:spPr/>
      <dgm:t>
        <a:bodyPr/>
        <a:lstStyle/>
        <a:p>
          <a:endParaRPr lang="en-US"/>
        </a:p>
      </dgm:t>
    </dgm:pt>
    <dgm:pt modelId="{AC626F7F-B097-49ED-85D8-27859071D492}" type="sibTrans" cxnId="{F720BC6E-31AC-492C-9FF9-BC589A8EE140}">
      <dgm:prSet/>
      <dgm:spPr/>
      <dgm:t>
        <a:bodyPr/>
        <a:lstStyle/>
        <a:p>
          <a:endParaRPr lang="en-US"/>
        </a:p>
      </dgm:t>
    </dgm:pt>
    <dgm:pt modelId="{70FDD314-6295-434C-894C-CA1D86526F07}">
      <dgm:prSet phldrT="[Text]"/>
      <dgm:spPr/>
      <dgm:t>
        <a:bodyPr/>
        <a:lstStyle/>
        <a:p>
          <a:r>
            <a:rPr lang="en-US" dirty="0" smtClean="0"/>
            <a:t>View Responders</a:t>
          </a:r>
          <a:endParaRPr lang="en-US" dirty="0"/>
        </a:p>
      </dgm:t>
    </dgm:pt>
    <dgm:pt modelId="{3AA29732-A5BD-4058-BA1B-1D94B85DC935}" type="parTrans" cxnId="{B2826513-82F5-4928-971E-241CD7819312}">
      <dgm:prSet/>
      <dgm:spPr/>
      <dgm:t>
        <a:bodyPr/>
        <a:lstStyle/>
        <a:p>
          <a:endParaRPr lang="en-US"/>
        </a:p>
      </dgm:t>
    </dgm:pt>
    <dgm:pt modelId="{EF7BA7ED-A6BE-4CCE-B621-C0C50F337338}" type="sibTrans" cxnId="{B2826513-82F5-4928-971E-241CD7819312}">
      <dgm:prSet/>
      <dgm:spPr/>
      <dgm:t>
        <a:bodyPr/>
        <a:lstStyle/>
        <a:p>
          <a:endParaRPr lang="en-US"/>
        </a:p>
      </dgm:t>
    </dgm:pt>
    <dgm:pt modelId="{3027BB02-A23C-442F-A064-A0ED68551241}">
      <dgm:prSet phldrT="[Text]"/>
      <dgm:spPr/>
      <dgm:t>
        <a:bodyPr/>
        <a:lstStyle/>
        <a:p>
          <a:r>
            <a:rPr lang="en-US" dirty="0" smtClean="0"/>
            <a:t>Sort </a:t>
          </a:r>
          <a:endParaRPr lang="en-US" dirty="0"/>
        </a:p>
      </dgm:t>
    </dgm:pt>
    <dgm:pt modelId="{FC129738-C612-4CB7-9A74-8E1A7EB9E333}" type="parTrans" cxnId="{8C4D3029-BE09-49CA-8066-E46D26DBEDD6}">
      <dgm:prSet/>
      <dgm:spPr/>
      <dgm:t>
        <a:bodyPr/>
        <a:lstStyle/>
        <a:p>
          <a:endParaRPr lang="en-US"/>
        </a:p>
      </dgm:t>
    </dgm:pt>
    <dgm:pt modelId="{592A9959-1C58-4569-95FF-1812B9C60FCC}" type="sibTrans" cxnId="{8C4D3029-BE09-49CA-8066-E46D26DBEDD6}">
      <dgm:prSet/>
      <dgm:spPr/>
      <dgm:t>
        <a:bodyPr/>
        <a:lstStyle/>
        <a:p>
          <a:endParaRPr lang="en-US"/>
        </a:p>
      </dgm:t>
    </dgm:pt>
    <dgm:pt modelId="{263B4E87-FBD0-4459-A858-C3D150450B8A}">
      <dgm:prSet phldrT="[Text]"/>
      <dgm:spPr/>
      <dgm:t>
        <a:bodyPr/>
        <a:lstStyle/>
        <a:p>
          <a:r>
            <a:rPr lang="en-US" dirty="0" smtClean="0"/>
            <a:t>Edit/Delete</a:t>
          </a:r>
          <a:endParaRPr lang="en-US" dirty="0"/>
        </a:p>
      </dgm:t>
    </dgm:pt>
    <dgm:pt modelId="{A0E23BF9-4E3E-4BBD-A72F-47E8982BC587}" type="parTrans" cxnId="{3D6566FE-13AC-4246-A947-DFFFF6EFF7B9}">
      <dgm:prSet/>
      <dgm:spPr/>
      <dgm:t>
        <a:bodyPr/>
        <a:lstStyle/>
        <a:p>
          <a:endParaRPr lang="en-US"/>
        </a:p>
      </dgm:t>
    </dgm:pt>
    <dgm:pt modelId="{D3480191-F470-4EA1-805C-3901522A4F49}" type="sibTrans" cxnId="{3D6566FE-13AC-4246-A947-DFFFF6EFF7B9}">
      <dgm:prSet/>
      <dgm:spPr/>
      <dgm:t>
        <a:bodyPr/>
        <a:lstStyle/>
        <a:p>
          <a:endParaRPr lang="en-US"/>
        </a:p>
      </dgm:t>
    </dgm:pt>
    <dgm:pt modelId="{B0030430-1914-4DB4-9B02-410401A344A8}">
      <dgm:prSet phldrT="[Text]"/>
      <dgm:spPr/>
      <dgm:t>
        <a:bodyPr/>
        <a:lstStyle/>
        <a:p>
          <a:r>
            <a:rPr lang="en-US" dirty="0" smtClean="0"/>
            <a:t>Search</a:t>
          </a:r>
          <a:endParaRPr lang="en-US" dirty="0"/>
        </a:p>
      </dgm:t>
    </dgm:pt>
    <dgm:pt modelId="{141ECB79-C163-4685-80D0-3F5EFA10375D}" type="parTrans" cxnId="{A48ACD58-21C4-431C-9178-0F3A8EECF7B3}">
      <dgm:prSet/>
      <dgm:spPr/>
      <dgm:t>
        <a:bodyPr/>
        <a:lstStyle/>
        <a:p>
          <a:endParaRPr lang="en-US"/>
        </a:p>
      </dgm:t>
    </dgm:pt>
    <dgm:pt modelId="{45A98BED-A5B2-4006-854B-441B883DB3E0}" type="sibTrans" cxnId="{A48ACD58-21C4-431C-9178-0F3A8EECF7B3}">
      <dgm:prSet/>
      <dgm:spPr/>
      <dgm:t>
        <a:bodyPr/>
        <a:lstStyle/>
        <a:p>
          <a:endParaRPr lang="en-US"/>
        </a:p>
      </dgm:t>
    </dgm:pt>
    <dgm:pt modelId="{975445DA-5C62-4388-99AC-1F208F132F90}">
      <dgm:prSet phldrT="[Text]"/>
      <dgm:spPr/>
      <dgm:t>
        <a:bodyPr/>
        <a:lstStyle/>
        <a:p>
          <a:r>
            <a:rPr lang="en-US" dirty="0" smtClean="0"/>
            <a:t>Name</a:t>
          </a:r>
          <a:endParaRPr lang="en-US" dirty="0"/>
        </a:p>
      </dgm:t>
    </dgm:pt>
    <dgm:pt modelId="{28B027EB-08E1-4FF9-8710-9B1DCAB4D802}" type="parTrans" cxnId="{82CA2206-AE5F-42D7-A29A-ADE1CA2E8D4D}">
      <dgm:prSet/>
      <dgm:spPr/>
      <dgm:t>
        <a:bodyPr/>
        <a:lstStyle/>
        <a:p>
          <a:endParaRPr lang="en-US"/>
        </a:p>
      </dgm:t>
    </dgm:pt>
    <dgm:pt modelId="{69F4C23A-0017-4CE0-83A1-70487EFB9C29}" type="sibTrans" cxnId="{82CA2206-AE5F-42D7-A29A-ADE1CA2E8D4D}">
      <dgm:prSet/>
      <dgm:spPr/>
      <dgm:t>
        <a:bodyPr/>
        <a:lstStyle/>
        <a:p>
          <a:endParaRPr lang="en-US"/>
        </a:p>
      </dgm:t>
    </dgm:pt>
    <dgm:pt modelId="{5A9390F4-9B11-4BF0-A8C3-846BC6C413A1}">
      <dgm:prSet phldrT="[Text]"/>
      <dgm:spPr/>
      <dgm:t>
        <a:bodyPr/>
        <a:lstStyle/>
        <a:p>
          <a:r>
            <a:rPr lang="en-US" dirty="0" smtClean="0"/>
            <a:t>Year of Training</a:t>
          </a:r>
        </a:p>
      </dgm:t>
    </dgm:pt>
    <dgm:pt modelId="{5D70574D-AAA9-4D88-8C24-6B74B745D5B1}" type="parTrans" cxnId="{E7D73E54-F827-43AA-AB5D-98E1FEFCAC95}">
      <dgm:prSet/>
      <dgm:spPr/>
      <dgm:t>
        <a:bodyPr/>
        <a:lstStyle/>
        <a:p>
          <a:endParaRPr lang="en-US"/>
        </a:p>
      </dgm:t>
    </dgm:pt>
    <dgm:pt modelId="{45915624-EF00-4CC3-BBB4-7D779726C8F6}" type="sibTrans" cxnId="{E7D73E54-F827-43AA-AB5D-98E1FEFCAC95}">
      <dgm:prSet/>
      <dgm:spPr/>
      <dgm:t>
        <a:bodyPr/>
        <a:lstStyle/>
        <a:p>
          <a:endParaRPr lang="en-US"/>
        </a:p>
      </dgm:t>
    </dgm:pt>
    <dgm:pt modelId="{AC43116D-7236-4EFF-8966-1D678D030D3D}">
      <dgm:prSet phldrT="[Text]"/>
      <dgm:spPr/>
      <dgm:t>
        <a:bodyPr/>
        <a:lstStyle/>
        <a:p>
          <a:r>
            <a:rPr lang="en-US" dirty="0" smtClean="0"/>
            <a:t>Districts</a:t>
          </a:r>
        </a:p>
      </dgm:t>
    </dgm:pt>
    <dgm:pt modelId="{219E1DD2-798A-4825-9886-1625B9E62071}" type="parTrans" cxnId="{0DDE16DA-3D45-4418-A734-AE632131E0E1}">
      <dgm:prSet/>
      <dgm:spPr/>
      <dgm:t>
        <a:bodyPr/>
        <a:lstStyle/>
        <a:p>
          <a:endParaRPr lang="en-US"/>
        </a:p>
      </dgm:t>
    </dgm:pt>
    <dgm:pt modelId="{DD813C4E-AEBD-44E5-9831-3EFA4DCF58CC}" type="sibTrans" cxnId="{0DDE16DA-3D45-4418-A734-AE632131E0E1}">
      <dgm:prSet/>
      <dgm:spPr/>
      <dgm:t>
        <a:bodyPr/>
        <a:lstStyle/>
        <a:p>
          <a:endParaRPr lang="en-US"/>
        </a:p>
      </dgm:t>
    </dgm:pt>
    <dgm:pt modelId="{F89DCA54-9947-4BD5-B6E9-294D0CB73C35}">
      <dgm:prSet phldrT="[Text]"/>
      <dgm:spPr/>
      <dgm:t>
        <a:bodyPr/>
        <a:lstStyle/>
        <a:p>
          <a:r>
            <a:rPr lang="en-US" dirty="0" smtClean="0"/>
            <a:t>State</a:t>
          </a:r>
        </a:p>
      </dgm:t>
    </dgm:pt>
    <dgm:pt modelId="{F7FD4FF4-C64D-4884-912C-708B4505055F}" type="parTrans" cxnId="{7F47735B-AE31-447A-94DB-37EBA81FECCD}">
      <dgm:prSet/>
      <dgm:spPr/>
      <dgm:t>
        <a:bodyPr/>
        <a:lstStyle/>
        <a:p>
          <a:endParaRPr lang="en-US"/>
        </a:p>
      </dgm:t>
    </dgm:pt>
    <dgm:pt modelId="{5CD61B61-5DB9-44A3-8775-7891CA0FDFDD}" type="sibTrans" cxnId="{7F47735B-AE31-447A-94DB-37EBA81FECCD}">
      <dgm:prSet/>
      <dgm:spPr/>
      <dgm:t>
        <a:bodyPr/>
        <a:lstStyle/>
        <a:p>
          <a:endParaRPr lang="en-US"/>
        </a:p>
      </dgm:t>
    </dgm:pt>
    <dgm:pt modelId="{F66EF89D-7CB2-446E-9304-71E9EC7D1AAB}">
      <dgm:prSet phldrT="[Text]"/>
      <dgm:spPr/>
      <dgm:t>
        <a:bodyPr/>
        <a:lstStyle/>
        <a:p>
          <a:r>
            <a:rPr lang="en-US" dirty="0" smtClean="0"/>
            <a:t>Control Room</a:t>
          </a:r>
        </a:p>
      </dgm:t>
    </dgm:pt>
    <dgm:pt modelId="{178F353D-F31F-408E-BB39-3E3504CD9F1F}" type="parTrans" cxnId="{1C77B7BE-CEC3-4B67-BDA8-360564875579}">
      <dgm:prSet/>
      <dgm:spPr/>
      <dgm:t>
        <a:bodyPr/>
        <a:lstStyle/>
        <a:p>
          <a:endParaRPr lang="en-US"/>
        </a:p>
      </dgm:t>
    </dgm:pt>
    <dgm:pt modelId="{6BC20D24-9A5E-4A8B-8D45-EAE2CDC92395}" type="sibTrans" cxnId="{1C77B7BE-CEC3-4B67-BDA8-360564875579}">
      <dgm:prSet/>
      <dgm:spPr/>
      <dgm:t>
        <a:bodyPr/>
        <a:lstStyle/>
        <a:p>
          <a:endParaRPr lang="en-US"/>
        </a:p>
      </dgm:t>
    </dgm:pt>
    <dgm:pt modelId="{1337EF17-D55A-4BCC-B147-12F0C4BA325C}">
      <dgm:prSet phldrT="[Text]"/>
      <dgm:spPr/>
      <dgm:t>
        <a:bodyPr/>
        <a:lstStyle/>
        <a:p>
          <a:r>
            <a:rPr lang="en-US" dirty="0" smtClean="0"/>
            <a:t>New State User</a:t>
          </a:r>
        </a:p>
      </dgm:t>
    </dgm:pt>
    <dgm:pt modelId="{BC17E18E-1B1A-4AD0-B1C9-16E2C8573349}" type="parTrans" cxnId="{F494E2C8-5416-465E-A451-C82385042087}">
      <dgm:prSet/>
      <dgm:spPr/>
      <dgm:t>
        <a:bodyPr/>
        <a:lstStyle/>
        <a:p>
          <a:endParaRPr lang="en-US"/>
        </a:p>
      </dgm:t>
    </dgm:pt>
    <dgm:pt modelId="{DB941644-B6B0-4019-82D1-EDBC47F376BC}" type="sibTrans" cxnId="{F494E2C8-5416-465E-A451-C82385042087}">
      <dgm:prSet/>
      <dgm:spPr/>
      <dgm:t>
        <a:bodyPr/>
        <a:lstStyle/>
        <a:p>
          <a:endParaRPr lang="en-US"/>
        </a:p>
      </dgm:t>
    </dgm:pt>
    <dgm:pt modelId="{644CD49C-5D7C-4787-A78E-AFA153F1B675}">
      <dgm:prSet phldrT="[Text]"/>
      <dgm:spPr/>
      <dgm:t>
        <a:bodyPr/>
        <a:lstStyle/>
        <a:p>
          <a:r>
            <a:rPr lang="en-US" dirty="0" smtClean="0"/>
            <a:t>New District User</a:t>
          </a:r>
        </a:p>
      </dgm:t>
    </dgm:pt>
    <dgm:pt modelId="{24BADABB-FA66-43E3-8CB2-D6DF60FD7698}" type="parTrans" cxnId="{11C3C9DA-0D3E-4F91-A81B-C518F5E18730}">
      <dgm:prSet/>
      <dgm:spPr/>
      <dgm:t>
        <a:bodyPr/>
        <a:lstStyle/>
        <a:p>
          <a:endParaRPr lang="en-US"/>
        </a:p>
      </dgm:t>
    </dgm:pt>
    <dgm:pt modelId="{EEB31E5F-98DA-4D22-BC44-2A18899DD435}" type="sibTrans" cxnId="{11C3C9DA-0D3E-4F91-A81B-C518F5E18730}">
      <dgm:prSet/>
      <dgm:spPr/>
      <dgm:t>
        <a:bodyPr/>
        <a:lstStyle/>
        <a:p>
          <a:endParaRPr lang="en-US"/>
        </a:p>
      </dgm:t>
    </dgm:pt>
    <dgm:pt modelId="{E99C8DC6-13D6-4B6F-94E9-DC28BF597362}">
      <dgm:prSet phldrT="[Text]"/>
      <dgm:spPr/>
      <dgm:t>
        <a:bodyPr/>
        <a:lstStyle/>
        <a:p>
          <a:r>
            <a:rPr lang="en-US" dirty="0" smtClean="0"/>
            <a:t>View State and District User	</a:t>
          </a:r>
        </a:p>
      </dgm:t>
    </dgm:pt>
    <dgm:pt modelId="{A67E0109-03AE-45CC-8070-04D1094671B5}" type="parTrans" cxnId="{FDE9DCC6-03C1-4181-A4AB-0370F9E3D3BA}">
      <dgm:prSet/>
      <dgm:spPr/>
      <dgm:t>
        <a:bodyPr/>
        <a:lstStyle/>
        <a:p>
          <a:endParaRPr lang="en-US"/>
        </a:p>
      </dgm:t>
    </dgm:pt>
    <dgm:pt modelId="{DF060280-31BA-4CA7-AFC5-263572BD6868}" type="sibTrans" cxnId="{FDE9DCC6-03C1-4181-A4AB-0370F9E3D3BA}">
      <dgm:prSet/>
      <dgm:spPr/>
      <dgm:t>
        <a:bodyPr/>
        <a:lstStyle/>
        <a:p>
          <a:endParaRPr lang="en-US"/>
        </a:p>
      </dgm:t>
    </dgm:pt>
    <dgm:pt modelId="{DD55404E-10ED-4AA4-ACFC-AAD2D2F4C3EE}">
      <dgm:prSet phldrT="[Text]"/>
      <dgm:spPr/>
      <dgm:t>
        <a:bodyPr/>
        <a:lstStyle/>
        <a:p>
          <a:r>
            <a:rPr lang="en-US" dirty="0" smtClean="0"/>
            <a:t>Settings</a:t>
          </a:r>
        </a:p>
      </dgm:t>
    </dgm:pt>
    <dgm:pt modelId="{3D29C481-8DBB-48FD-9201-FFA376D550B0}" type="parTrans" cxnId="{5B0531A7-8BB6-4A7D-AECF-AADFEB732BB7}">
      <dgm:prSet/>
      <dgm:spPr/>
      <dgm:t>
        <a:bodyPr/>
        <a:lstStyle/>
        <a:p>
          <a:endParaRPr lang="en-US"/>
        </a:p>
      </dgm:t>
    </dgm:pt>
    <dgm:pt modelId="{7082D763-D92A-408A-A8C4-7E963E67D585}" type="sibTrans" cxnId="{5B0531A7-8BB6-4A7D-AECF-AADFEB732BB7}">
      <dgm:prSet/>
      <dgm:spPr/>
      <dgm:t>
        <a:bodyPr/>
        <a:lstStyle/>
        <a:p>
          <a:endParaRPr lang="en-US"/>
        </a:p>
      </dgm:t>
    </dgm:pt>
    <dgm:pt modelId="{1B671034-5F73-4624-9F5F-985BA1E3E9E7}">
      <dgm:prSet phldrT="[Text]"/>
      <dgm:spPr/>
      <dgm:t>
        <a:bodyPr/>
        <a:lstStyle/>
        <a:p>
          <a:r>
            <a:rPr lang="en-US" dirty="0" smtClean="0"/>
            <a:t>Account Details</a:t>
          </a:r>
        </a:p>
      </dgm:t>
    </dgm:pt>
    <dgm:pt modelId="{BA1DAF0E-7992-4D8B-844A-C28E988A6781}" type="parTrans" cxnId="{CD4D8FB3-11A0-40C0-8B11-0F1355CE123F}">
      <dgm:prSet/>
      <dgm:spPr/>
      <dgm:t>
        <a:bodyPr/>
        <a:lstStyle/>
        <a:p>
          <a:endParaRPr lang="en-US"/>
        </a:p>
      </dgm:t>
    </dgm:pt>
    <dgm:pt modelId="{86638040-F6DF-455D-89F2-65D3C70753AD}" type="sibTrans" cxnId="{CD4D8FB3-11A0-40C0-8B11-0F1355CE123F}">
      <dgm:prSet/>
      <dgm:spPr/>
      <dgm:t>
        <a:bodyPr/>
        <a:lstStyle/>
        <a:p>
          <a:endParaRPr lang="en-US"/>
        </a:p>
      </dgm:t>
    </dgm:pt>
    <dgm:pt modelId="{A863A20D-2BB9-42A8-81E2-88B3512AA205}">
      <dgm:prSet phldrT="[Text]"/>
      <dgm:spPr/>
      <dgm:t>
        <a:bodyPr/>
        <a:lstStyle/>
        <a:p>
          <a:r>
            <a:rPr lang="en-US" dirty="0" smtClean="0"/>
            <a:t>Change Password</a:t>
          </a:r>
        </a:p>
      </dgm:t>
    </dgm:pt>
    <dgm:pt modelId="{8D25E465-3CFF-4285-82B5-A7045C8E7C20}" type="parTrans" cxnId="{6DAB627A-5EBD-41F3-8D38-3980DC86692E}">
      <dgm:prSet/>
      <dgm:spPr/>
      <dgm:t>
        <a:bodyPr/>
        <a:lstStyle/>
        <a:p>
          <a:endParaRPr lang="en-US"/>
        </a:p>
      </dgm:t>
    </dgm:pt>
    <dgm:pt modelId="{0C3626F9-D6ED-4DA9-904C-08515EE7101B}" type="sibTrans" cxnId="{6DAB627A-5EBD-41F3-8D38-3980DC86692E}">
      <dgm:prSet/>
      <dgm:spPr/>
      <dgm:t>
        <a:bodyPr/>
        <a:lstStyle/>
        <a:p>
          <a:endParaRPr lang="en-US"/>
        </a:p>
      </dgm:t>
    </dgm:pt>
    <dgm:pt modelId="{6AD338D5-3761-4AE8-B356-4E0E881C931C}">
      <dgm:prSet phldrT="[Text]"/>
      <dgm:spPr/>
      <dgm:t>
        <a:bodyPr/>
        <a:lstStyle/>
        <a:p>
          <a:r>
            <a:rPr lang="en-US" dirty="0" smtClean="0"/>
            <a:t>Last Edited by</a:t>
          </a:r>
          <a:endParaRPr lang="en-US" dirty="0"/>
        </a:p>
      </dgm:t>
    </dgm:pt>
    <dgm:pt modelId="{FCB2019E-E9F2-4355-BFDD-E8BA66171EE1}" type="parTrans" cxnId="{E380A379-01C1-4A31-A113-687827E523B4}">
      <dgm:prSet/>
      <dgm:spPr/>
      <dgm:t>
        <a:bodyPr/>
        <a:lstStyle/>
        <a:p>
          <a:endParaRPr lang="en-US"/>
        </a:p>
      </dgm:t>
    </dgm:pt>
    <dgm:pt modelId="{226FD22D-665C-43BF-A8B2-8E572E8C893D}" type="sibTrans" cxnId="{E380A379-01C1-4A31-A113-687827E523B4}">
      <dgm:prSet/>
      <dgm:spPr/>
      <dgm:t>
        <a:bodyPr/>
        <a:lstStyle/>
        <a:p>
          <a:endParaRPr lang="en-US"/>
        </a:p>
      </dgm:t>
    </dgm:pt>
    <dgm:pt modelId="{7F9F81A2-FC3B-46E6-92D1-79C114AC9EC7}" type="pres">
      <dgm:prSet presAssocID="{73D20E30-B1D7-44FA-82AD-8032C38EC565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70DE5DB-1C3C-4AA6-8A42-66AA0CAA856E}" type="pres">
      <dgm:prSet presAssocID="{AB741BB1-13A8-444D-B400-77811F078CCC}" presName="horFlow" presStyleCnt="0"/>
      <dgm:spPr/>
    </dgm:pt>
    <dgm:pt modelId="{F03A303B-7565-4B2C-9184-D3ECC7E3A3E5}" type="pres">
      <dgm:prSet presAssocID="{AB741BB1-13A8-444D-B400-77811F078CCC}" presName="bigChev" presStyleLbl="node1" presStyleIdx="0" presStyleCnt="5"/>
      <dgm:spPr/>
      <dgm:t>
        <a:bodyPr/>
        <a:lstStyle/>
        <a:p>
          <a:endParaRPr lang="en-US"/>
        </a:p>
      </dgm:t>
    </dgm:pt>
    <dgm:pt modelId="{16D3AF4E-B4C1-4EEB-A960-F0D42B212EC4}" type="pres">
      <dgm:prSet presAssocID="{97F848E6-491D-47BD-82CC-C9FF00DB7B48}" presName="parTrans" presStyleCnt="0"/>
      <dgm:spPr/>
    </dgm:pt>
    <dgm:pt modelId="{2F510A68-0F78-4547-B8A5-311BA6CDD304}" type="pres">
      <dgm:prSet presAssocID="{0635C7FF-AD6A-467D-AAFA-8420AFCC060B}" presName="node" presStyleLbl="alignAccFollowNode1" presStyleIdx="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4248F1-5E46-4D56-9279-C824061EA4E2}" type="pres">
      <dgm:prSet presAssocID="{BB32ADA3-3FEB-4370-8D66-0556C1D636A2}" presName="sibTrans" presStyleCnt="0"/>
      <dgm:spPr/>
    </dgm:pt>
    <dgm:pt modelId="{49721411-4D89-41F3-8732-8A8261320158}" type="pres">
      <dgm:prSet presAssocID="{9DC3BBF4-5338-4A72-A40E-1C4F9B59A4E3}" presName="node" presStyleLbl="alignAccFollowNode1" presStyleIdx="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F873C-B8B1-4CFE-B19D-40D7C82A375A}" type="pres">
      <dgm:prSet presAssocID="{AB741BB1-13A8-444D-B400-77811F078CCC}" presName="vSp" presStyleCnt="0"/>
      <dgm:spPr/>
    </dgm:pt>
    <dgm:pt modelId="{4683FB7A-522E-4623-A719-0FC0D9EE8E86}" type="pres">
      <dgm:prSet presAssocID="{70FDD314-6295-434C-894C-CA1D86526F07}" presName="horFlow" presStyleCnt="0"/>
      <dgm:spPr/>
    </dgm:pt>
    <dgm:pt modelId="{344DC8FC-1F01-4A7B-9C3C-C1904BAAFAA7}" type="pres">
      <dgm:prSet presAssocID="{70FDD314-6295-434C-894C-CA1D86526F07}" presName="bigChev" presStyleLbl="node1" presStyleIdx="1" presStyleCnt="5"/>
      <dgm:spPr/>
      <dgm:t>
        <a:bodyPr/>
        <a:lstStyle/>
        <a:p>
          <a:endParaRPr lang="en-US"/>
        </a:p>
      </dgm:t>
    </dgm:pt>
    <dgm:pt modelId="{A0251068-6694-4F4B-B676-F6D822817343}" type="pres">
      <dgm:prSet presAssocID="{FC129738-C612-4CB7-9A74-8E1A7EB9E333}" presName="parTrans" presStyleCnt="0"/>
      <dgm:spPr/>
    </dgm:pt>
    <dgm:pt modelId="{AE61CF6C-F34A-490B-B055-BFDF99032638}" type="pres">
      <dgm:prSet presAssocID="{3027BB02-A23C-442F-A064-A0ED68551241}" presName="node" presStyleLbl="alignAccFollowNode1" presStyleIdx="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E5DDCD-1C31-4333-91C0-28A149B0B317}" type="pres">
      <dgm:prSet presAssocID="{592A9959-1C58-4569-95FF-1812B9C60FCC}" presName="sibTrans" presStyleCnt="0"/>
      <dgm:spPr/>
    </dgm:pt>
    <dgm:pt modelId="{EA50BB76-2023-4A16-B4E4-0B2F5461D93D}" type="pres">
      <dgm:prSet presAssocID="{263B4E87-FBD0-4459-A858-C3D150450B8A}" presName="node" presStyleLbl="alignAccFollowNode1" presStyleIdx="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3A26F1-0DBE-4CD1-8E0F-1F68265789EA}" type="pres">
      <dgm:prSet presAssocID="{D3480191-F470-4EA1-805C-3901522A4F49}" presName="sibTrans" presStyleCnt="0"/>
      <dgm:spPr/>
    </dgm:pt>
    <dgm:pt modelId="{A8991CFE-700F-4903-A94D-1A253E2C0642}" type="pres">
      <dgm:prSet presAssocID="{6AD338D5-3761-4AE8-B356-4E0E881C931C}" presName="node" presStyleLbl="alignAccFollowNode1" presStyleIdx="4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20B3CE-2CD6-4CF6-B0B3-FCD6FBEF1F11}" type="pres">
      <dgm:prSet presAssocID="{70FDD314-6295-434C-894C-CA1D86526F07}" presName="vSp" presStyleCnt="0"/>
      <dgm:spPr/>
    </dgm:pt>
    <dgm:pt modelId="{1C07A814-483F-4210-AAB6-6A7816253252}" type="pres">
      <dgm:prSet presAssocID="{B0030430-1914-4DB4-9B02-410401A344A8}" presName="horFlow" presStyleCnt="0"/>
      <dgm:spPr/>
    </dgm:pt>
    <dgm:pt modelId="{B6C70AD4-E8FC-4025-B21F-CF4AB6C9ED81}" type="pres">
      <dgm:prSet presAssocID="{B0030430-1914-4DB4-9B02-410401A344A8}" presName="bigChev" presStyleLbl="node1" presStyleIdx="2" presStyleCnt="5"/>
      <dgm:spPr/>
      <dgm:t>
        <a:bodyPr/>
        <a:lstStyle/>
        <a:p>
          <a:endParaRPr lang="en-US"/>
        </a:p>
      </dgm:t>
    </dgm:pt>
    <dgm:pt modelId="{28815BE6-30E7-4F31-8CF4-1BC3F1E5AA72}" type="pres">
      <dgm:prSet presAssocID="{28B027EB-08E1-4FF9-8710-9B1DCAB4D802}" presName="parTrans" presStyleCnt="0"/>
      <dgm:spPr/>
    </dgm:pt>
    <dgm:pt modelId="{CB3F5962-6C4F-4BC6-B732-D4A20A27AAC3}" type="pres">
      <dgm:prSet presAssocID="{975445DA-5C62-4388-99AC-1F208F132F90}" presName="node" presStyleLbl="alignAccFollowNode1" presStyleIdx="5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926BD3-FD58-48A3-9D8A-DD20CA7E70DB}" type="pres">
      <dgm:prSet presAssocID="{69F4C23A-0017-4CE0-83A1-70487EFB9C29}" presName="sibTrans" presStyleCnt="0"/>
      <dgm:spPr/>
    </dgm:pt>
    <dgm:pt modelId="{BA2FEF54-0FE9-45BB-889F-5EE5154AF643}" type="pres">
      <dgm:prSet presAssocID="{5A9390F4-9B11-4BF0-A8C3-846BC6C413A1}" presName="node" presStyleLbl="alignAccFollowNode1" presStyleIdx="6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CB7F44-F819-4791-89BC-1D061E633E09}" type="pres">
      <dgm:prSet presAssocID="{45915624-EF00-4CC3-BBB4-7D779726C8F6}" presName="sibTrans" presStyleCnt="0"/>
      <dgm:spPr/>
    </dgm:pt>
    <dgm:pt modelId="{AD2A043B-1D26-498F-9D81-988B116F51D1}" type="pres">
      <dgm:prSet presAssocID="{AC43116D-7236-4EFF-8966-1D678D030D3D}" presName="node" presStyleLbl="alignAccFollowNode1" presStyleIdx="7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42C5B4-26BD-4A31-B7A7-7F2F7323E1CF}" type="pres">
      <dgm:prSet presAssocID="{DD813C4E-AEBD-44E5-9831-3EFA4DCF58CC}" presName="sibTrans" presStyleCnt="0"/>
      <dgm:spPr/>
    </dgm:pt>
    <dgm:pt modelId="{5D63BC40-3D9A-4083-BBCC-1194C1C80D8B}" type="pres">
      <dgm:prSet presAssocID="{F89DCA54-9947-4BD5-B6E9-294D0CB73C35}" presName="node" presStyleLbl="alignAccFollowNode1" presStyleIdx="8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BE1898-D2D0-4D73-89E0-1A1FA30D054E}" type="pres">
      <dgm:prSet presAssocID="{B0030430-1914-4DB4-9B02-410401A344A8}" presName="vSp" presStyleCnt="0"/>
      <dgm:spPr/>
    </dgm:pt>
    <dgm:pt modelId="{79BF7ECA-1317-49BB-970F-9049C6225771}" type="pres">
      <dgm:prSet presAssocID="{F66EF89D-7CB2-446E-9304-71E9EC7D1AAB}" presName="horFlow" presStyleCnt="0"/>
      <dgm:spPr/>
    </dgm:pt>
    <dgm:pt modelId="{D5916C7C-5277-4742-BF9F-14A968AD7DCF}" type="pres">
      <dgm:prSet presAssocID="{F66EF89D-7CB2-446E-9304-71E9EC7D1AAB}" presName="bigChev" presStyleLbl="node1" presStyleIdx="3" presStyleCnt="5"/>
      <dgm:spPr/>
      <dgm:t>
        <a:bodyPr/>
        <a:lstStyle/>
        <a:p>
          <a:endParaRPr lang="en-US"/>
        </a:p>
      </dgm:t>
    </dgm:pt>
    <dgm:pt modelId="{FB89C600-4B49-4C16-8FB5-2F07052B419F}" type="pres">
      <dgm:prSet presAssocID="{BC17E18E-1B1A-4AD0-B1C9-16E2C8573349}" presName="parTrans" presStyleCnt="0"/>
      <dgm:spPr/>
    </dgm:pt>
    <dgm:pt modelId="{2C69DDF5-60DE-4372-A235-13408EB09364}" type="pres">
      <dgm:prSet presAssocID="{1337EF17-D55A-4BCC-B147-12F0C4BA325C}" presName="node" presStyleLbl="alignAccFollow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85971E-84A8-4FEC-B495-13942BD0C889}" type="pres">
      <dgm:prSet presAssocID="{DB941644-B6B0-4019-82D1-EDBC47F376BC}" presName="sibTrans" presStyleCnt="0"/>
      <dgm:spPr/>
    </dgm:pt>
    <dgm:pt modelId="{48A90085-7657-47E2-BA1A-A5D94F6F80FD}" type="pres">
      <dgm:prSet presAssocID="{644CD49C-5D7C-4787-A78E-AFA153F1B675}" presName="node" presStyleLbl="alignAccFollowNode1" presStyleIdx="10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D99FA-8E79-4E4E-A223-DD12A6DA67E8}" type="pres">
      <dgm:prSet presAssocID="{EEB31E5F-98DA-4D22-BC44-2A18899DD435}" presName="sibTrans" presStyleCnt="0"/>
      <dgm:spPr/>
    </dgm:pt>
    <dgm:pt modelId="{BC540BF0-77DC-4B4A-BCEF-5685FC52F9D4}" type="pres">
      <dgm:prSet presAssocID="{E99C8DC6-13D6-4B6F-94E9-DC28BF597362}" presName="node" presStyleLbl="alignAccFollow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8B1CC5-B57D-438A-9624-D7694F1235EB}" type="pres">
      <dgm:prSet presAssocID="{F66EF89D-7CB2-446E-9304-71E9EC7D1AAB}" presName="vSp" presStyleCnt="0"/>
      <dgm:spPr/>
    </dgm:pt>
    <dgm:pt modelId="{B4E1E9D0-0CD6-46B3-9BCE-84605707E048}" type="pres">
      <dgm:prSet presAssocID="{DD55404E-10ED-4AA4-ACFC-AAD2D2F4C3EE}" presName="horFlow" presStyleCnt="0"/>
      <dgm:spPr/>
    </dgm:pt>
    <dgm:pt modelId="{6E68F93F-1B46-4EDD-861B-56497B86D303}" type="pres">
      <dgm:prSet presAssocID="{DD55404E-10ED-4AA4-ACFC-AAD2D2F4C3EE}" presName="bigChev" presStyleLbl="node1" presStyleIdx="4" presStyleCnt="5"/>
      <dgm:spPr/>
      <dgm:t>
        <a:bodyPr/>
        <a:lstStyle/>
        <a:p>
          <a:endParaRPr lang="en-US"/>
        </a:p>
      </dgm:t>
    </dgm:pt>
    <dgm:pt modelId="{E77554B7-E5BB-4CF7-887A-58BDA76515C4}" type="pres">
      <dgm:prSet presAssocID="{BA1DAF0E-7992-4D8B-844A-C28E988A6781}" presName="parTrans" presStyleCnt="0"/>
      <dgm:spPr/>
    </dgm:pt>
    <dgm:pt modelId="{472C9BF8-8CE8-4A70-BA7F-622ADA863580}" type="pres">
      <dgm:prSet presAssocID="{1B671034-5F73-4624-9F5F-985BA1E3E9E7}" presName="node" presStyleLbl="alignAccFollow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4755A0-FAF8-4506-955E-F499582F5E3D}" type="pres">
      <dgm:prSet presAssocID="{86638040-F6DF-455D-89F2-65D3C70753AD}" presName="sibTrans" presStyleCnt="0"/>
      <dgm:spPr/>
    </dgm:pt>
    <dgm:pt modelId="{0CC6C52E-C8A9-4449-AD6B-48CABCE59441}" type="pres">
      <dgm:prSet presAssocID="{A863A20D-2BB9-42A8-81E2-88B3512AA205}" presName="node" presStyleLbl="alignAccFollow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2CA2206-AE5F-42D7-A29A-ADE1CA2E8D4D}" srcId="{B0030430-1914-4DB4-9B02-410401A344A8}" destId="{975445DA-5C62-4388-99AC-1F208F132F90}" srcOrd="0" destOrd="0" parTransId="{28B027EB-08E1-4FF9-8710-9B1DCAB4D802}" sibTransId="{69F4C23A-0017-4CE0-83A1-70487EFB9C29}"/>
    <dgm:cxn modelId="{1C0ED726-F251-4101-97F2-7209518F47A5}" type="presOf" srcId="{E99C8DC6-13D6-4B6F-94E9-DC28BF597362}" destId="{BC540BF0-77DC-4B4A-BCEF-5685FC52F9D4}" srcOrd="0" destOrd="0" presId="urn:microsoft.com/office/officeart/2005/8/layout/lProcess3"/>
    <dgm:cxn modelId="{9671BD1F-0D73-4E51-90F6-1ED8AA610A70}" type="presOf" srcId="{DD55404E-10ED-4AA4-ACFC-AAD2D2F4C3EE}" destId="{6E68F93F-1B46-4EDD-861B-56497B86D303}" srcOrd="0" destOrd="0" presId="urn:microsoft.com/office/officeart/2005/8/layout/lProcess3"/>
    <dgm:cxn modelId="{BDFB3905-A931-43D9-B001-696D9891A379}" type="presOf" srcId="{0635C7FF-AD6A-467D-AAFA-8420AFCC060B}" destId="{2F510A68-0F78-4547-B8A5-311BA6CDD304}" srcOrd="0" destOrd="0" presId="urn:microsoft.com/office/officeart/2005/8/layout/lProcess3"/>
    <dgm:cxn modelId="{4820BAD6-5877-4AF7-8AE8-4E3C62624037}" type="presOf" srcId="{F89DCA54-9947-4BD5-B6E9-294D0CB73C35}" destId="{5D63BC40-3D9A-4083-BBCC-1194C1C80D8B}" srcOrd="0" destOrd="0" presId="urn:microsoft.com/office/officeart/2005/8/layout/lProcess3"/>
    <dgm:cxn modelId="{B2826513-82F5-4928-971E-241CD7819312}" srcId="{73D20E30-B1D7-44FA-82AD-8032C38EC565}" destId="{70FDD314-6295-434C-894C-CA1D86526F07}" srcOrd="1" destOrd="0" parTransId="{3AA29732-A5BD-4058-BA1B-1D94B85DC935}" sibTransId="{EF7BA7ED-A6BE-4CCE-B621-C0C50F337338}"/>
    <dgm:cxn modelId="{8C4D3029-BE09-49CA-8066-E46D26DBEDD6}" srcId="{70FDD314-6295-434C-894C-CA1D86526F07}" destId="{3027BB02-A23C-442F-A064-A0ED68551241}" srcOrd="0" destOrd="0" parTransId="{FC129738-C612-4CB7-9A74-8E1A7EB9E333}" sibTransId="{592A9959-1C58-4569-95FF-1812B9C60FCC}"/>
    <dgm:cxn modelId="{A62F9F54-94FD-4DAA-80A3-208D48220DCE}" type="presOf" srcId="{AC43116D-7236-4EFF-8966-1D678D030D3D}" destId="{AD2A043B-1D26-498F-9D81-988B116F51D1}" srcOrd="0" destOrd="0" presId="urn:microsoft.com/office/officeart/2005/8/layout/lProcess3"/>
    <dgm:cxn modelId="{1AEDB81A-D9C9-4B45-B70B-28D84B7B5862}" type="presOf" srcId="{B0030430-1914-4DB4-9B02-410401A344A8}" destId="{B6C70AD4-E8FC-4025-B21F-CF4AB6C9ED81}" srcOrd="0" destOrd="0" presId="urn:microsoft.com/office/officeart/2005/8/layout/lProcess3"/>
    <dgm:cxn modelId="{FDCA7798-5D0E-41B7-84AA-58C9F5D83913}" type="presOf" srcId="{6AD338D5-3761-4AE8-B356-4E0E881C931C}" destId="{A8991CFE-700F-4903-A94D-1A253E2C0642}" srcOrd="0" destOrd="0" presId="urn:microsoft.com/office/officeart/2005/8/layout/lProcess3"/>
    <dgm:cxn modelId="{60DD42A9-1E7B-40CB-9206-92DC9EC7BE4D}" type="presOf" srcId="{1337EF17-D55A-4BCC-B147-12F0C4BA325C}" destId="{2C69DDF5-60DE-4372-A235-13408EB09364}" srcOrd="0" destOrd="0" presId="urn:microsoft.com/office/officeart/2005/8/layout/lProcess3"/>
    <dgm:cxn modelId="{AC3D16FC-B789-4E0A-9846-FB7AABD6036C}" type="presOf" srcId="{263B4E87-FBD0-4459-A858-C3D150450B8A}" destId="{EA50BB76-2023-4A16-B4E4-0B2F5461D93D}" srcOrd="0" destOrd="0" presId="urn:microsoft.com/office/officeart/2005/8/layout/lProcess3"/>
    <dgm:cxn modelId="{F430E9F3-A7DF-45CE-B8F3-A0A88C5E01ED}" srcId="{73D20E30-B1D7-44FA-82AD-8032C38EC565}" destId="{AB741BB1-13A8-444D-B400-77811F078CCC}" srcOrd="0" destOrd="0" parTransId="{EF4B51BB-006E-4063-8410-267142FF0BC1}" sibTransId="{B76D7CD0-1714-4539-85AF-FB3507BD39B8}"/>
    <dgm:cxn modelId="{FDE9DCC6-03C1-4181-A4AB-0370F9E3D3BA}" srcId="{F66EF89D-7CB2-446E-9304-71E9EC7D1AAB}" destId="{E99C8DC6-13D6-4B6F-94E9-DC28BF597362}" srcOrd="2" destOrd="0" parTransId="{A67E0109-03AE-45CC-8070-04D1094671B5}" sibTransId="{DF060280-31BA-4CA7-AFC5-263572BD6868}"/>
    <dgm:cxn modelId="{0C781718-FCC3-403D-8231-11FA9627378B}" srcId="{AB741BB1-13A8-444D-B400-77811F078CCC}" destId="{0635C7FF-AD6A-467D-AAFA-8420AFCC060B}" srcOrd="0" destOrd="0" parTransId="{97F848E6-491D-47BD-82CC-C9FF00DB7B48}" sibTransId="{BB32ADA3-3FEB-4370-8D66-0556C1D636A2}"/>
    <dgm:cxn modelId="{CD4D8FB3-11A0-40C0-8B11-0F1355CE123F}" srcId="{DD55404E-10ED-4AA4-ACFC-AAD2D2F4C3EE}" destId="{1B671034-5F73-4624-9F5F-985BA1E3E9E7}" srcOrd="0" destOrd="0" parTransId="{BA1DAF0E-7992-4D8B-844A-C28E988A6781}" sibTransId="{86638040-F6DF-455D-89F2-65D3C70753AD}"/>
    <dgm:cxn modelId="{6DAB627A-5EBD-41F3-8D38-3980DC86692E}" srcId="{DD55404E-10ED-4AA4-ACFC-AAD2D2F4C3EE}" destId="{A863A20D-2BB9-42A8-81E2-88B3512AA205}" srcOrd="1" destOrd="0" parTransId="{8D25E465-3CFF-4285-82B5-A7045C8E7C20}" sibTransId="{0C3626F9-D6ED-4DA9-904C-08515EE7101B}"/>
    <dgm:cxn modelId="{9CB70031-F314-481A-B687-AE7297A444C0}" type="presOf" srcId="{73D20E30-B1D7-44FA-82AD-8032C38EC565}" destId="{7F9F81A2-FC3B-46E6-92D1-79C114AC9EC7}" srcOrd="0" destOrd="0" presId="urn:microsoft.com/office/officeart/2005/8/layout/lProcess3"/>
    <dgm:cxn modelId="{31EAB181-015D-4021-ADD2-BFDE82BE8679}" type="presOf" srcId="{70FDD314-6295-434C-894C-CA1D86526F07}" destId="{344DC8FC-1F01-4A7B-9C3C-C1904BAAFAA7}" srcOrd="0" destOrd="0" presId="urn:microsoft.com/office/officeart/2005/8/layout/lProcess3"/>
    <dgm:cxn modelId="{3D6566FE-13AC-4246-A947-DFFFF6EFF7B9}" srcId="{70FDD314-6295-434C-894C-CA1D86526F07}" destId="{263B4E87-FBD0-4459-A858-C3D150450B8A}" srcOrd="1" destOrd="0" parTransId="{A0E23BF9-4E3E-4BBD-A72F-47E8982BC587}" sibTransId="{D3480191-F470-4EA1-805C-3901522A4F49}"/>
    <dgm:cxn modelId="{E7D73E54-F827-43AA-AB5D-98E1FEFCAC95}" srcId="{B0030430-1914-4DB4-9B02-410401A344A8}" destId="{5A9390F4-9B11-4BF0-A8C3-846BC6C413A1}" srcOrd="1" destOrd="0" parTransId="{5D70574D-AAA9-4D88-8C24-6B74B745D5B1}" sibTransId="{45915624-EF00-4CC3-BBB4-7D779726C8F6}"/>
    <dgm:cxn modelId="{25FDC222-6002-40B2-99A0-ECC56B3D33B0}" type="presOf" srcId="{AB741BB1-13A8-444D-B400-77811F078CCC}" destId="{F03A303B-7565-4B2C-9184-D3ECC7E3A3E5}" srcOrd="0" destOrd="0" presId="urn:microsoft.com/office/officeart/2005/8/layout/lProcess3"/>
    <dgm:cxn modelId="{5B0531A7-8BB6-4A7D-AECF-AADFEB732BB7}" srcId="{73D20E30-B1D7-44FA-82AD-8032C38EC565}" destId="{DD55404E-10ED-4AA4-ACFC-AAD2D2F4C3EE}" srcOrd="4" destOrd="0" parTransId="{3D29C481-8DBB-48FD-9201-FFA376D550B0}" sibTransId="{7082D763-D92A-408A-A8C4-7E963E67D585}"/>
    <dgm:cxn modelId="{536BC6C1-2868-4576-B102-2DF3F40DF003}" type="presOf" srcId="{A863A20D-2BB9-42A8-81E2-88B3512AA205}" destId="{0CC6C52E-C8A9-4449-AD6B-48CABCE59441}" srcOrd="0" destOrd="0" presId="urn:microsoft.com/office/officeart/2005/8/layout/lProcess3"/>
    <dgm:cxn modelId="{E380A379-01C1-4A31-A113-687827E523B4}" srcId="{70FDD314-6295-434C-894C-CA1D86526F07}" destId="{6AD338D5-3761-4AE8-B356-4E0E881C931C}" srcOrd="2" destOrd="0" parTransId="{FCB2019E-E9F2-4355-BFDD-E8BA66171EE1}" sibTransId="{226FD22D-665C-43BF-A8B2-8E572E8C893D}"/>
    <dgm:cxn modelId="{11C3C9DA-0D3E-4F91-A81B-C518F5E18730}" srcId="{F66EF89D-7CB2-446E-9304-71E9EC7D1AAB}" destId="{644CD49C-5D7C-4787-A78E-AFA153F1B675}" srcOrd="1" destOrd="0" parTransId="{24BADABB-FA66-43E3-8CB2-D6DF60FD7698}" sibTransId="{EEB31E5F-98DA-4D22-BC44-2A18899DD435}"/>
    <dgm:cxn modelId="{032C932A-80EB-4584-99EE-194C2E35B701}" type="presOf" srcId="{975445DA-5C62-4388-99AC-1F208F132F90}" destId="{CB3F5962-6C4F-4BC6-B732-D4A20A27AAC3}" srcOrd="0" destOrd="0" presId="urn:microsoft.com/office/officeart/2005/8/layout/lProcess3"/>
    <dgm:cxn modelId="{7F47735B-AE31-447A-94DB-37EBA81FECCD}" srcId="{B0030430-1914-4DB4-9B02-410401A344A8}" destId="{F89DCA54-9947-4BD5-B6E9-294D0CB73C35}" srcOrd="3" destOrd="0" parTransId="{F7FD4FF4-C64D-4884-912C-708B4505055F}" sibTransId="{5CD61B61-5DB9-44A3-8775-7891CA0FDFDD}"/>
    <dgm:cxn modelId="{A48ACD58-21C4-431C-9178-0F3A8EECF7B3}" srcId="{73D20E30-B1D7-44FA-82AD-8032C38EC565}" destId="{B0030430-1914-4DB4-9B02-410401A344A8}" srcOrd="2" destOrd="0" parTransId="{141ECB79-C163-4685-80D0-3F5EFA10375D}" sibTransId="{45A98BED-A5B2-4006-854B-441B883DB3E0}"/>
    <dgm:cxn modelId="{8827C5AA-9C18-41A8-AC26-798F8AD44A9C}" type="presOf" srcId="{F66EF89D-7CB2-446E-9304-71E9EC7D1AAB}" destId="{D5916C7C-5277-4742-BF9F-14A968AD7DCF}" srcOrd="0" destOrd="0" presId="urn:microsoft.com/office/officeart/2005/8/layout/lProcess3"/>
    <dgm:cxn modelId="{F494E2C8-5416-465E-A451-C82385042087}" srcId="{F66EF89D-7CB2-446E-9304-71E9EC7D1AAB}" destId="{1337EF17-D55A-4BCC-B147-12F0C4BA325C}" srcOrd="0" destOrd="0" parTransId="{BC17E18E-1B1A-4AD0-B1C9-16E2C8573349}" sibTransId="{DB941644-B6B0-4019-82D1-EDBC47F376BC}"/>
    <dgm:cxn modelId="{C5FD981D-BB3A-4510-85B9-208D64AD3068}" type="presOf" srcId="{3027BB02-A23C-442F-A064-A0ED68551241}" destId="{AE61CF6C-F34A-490B-B055-BFDF99032638}" srcOrd="0" destOrd="0" presId="urn:microsoft.com/office/officeart/2005/8/layout/lProcess3"/>
    <dgm:cxn modelId="{0DDE16DA-3D45-4418-A734-AE632131E0E1}" srcId="{B0030430-1914-4DB4-9B02-410401A344A8}" destId="{AC43116D-7236-4EFF-8966-1D678D030D3D}" srcOrd="2" destOrd="0" parTransId="{219E1DD2-798A-4825-9886-1625B9E62071}" sibTransId="{DD813C4E-AEBD-44E5-9831-3EFA4DCF58CC}"/>
    <dgm:cxn modelId="{4B23EE45-E7CA-4F9F-9719-EA2BEC344AB6}" type="presOf" srcId="{1B671034-5F73-4624-9F5F-985BA1E3E9E7}" destId="{472C9BF8-8CE8-4A70-BA7F-622ADA863580}" srcOrd="0" destOrd="0" presId="urn:microsoft.com/office/officeart/2005/8/layout/lProcess3"/>
    <dgm:cxn modelId="{212CAAF1-E414-44F5-9666-404037048F2C}" type="presOf" srcId="{644CD49C-5D7C-4787-A78E-AFA153F1B675}" destId="{48A90085-7657-47E2-BA1A-A5D94F6F80FD}" srcOrd="0" destOrd="0" presId="urn:microsoft.com/office/officeart/2005/8/layout/lProcess3"/>
    <dgm:cxn modelId="{F720BC6E-31AC-492C-9FF9-BC589A8EE140}" srcId="{AB741BB1-13A8-444D-B400-77811F078CCC}" destId="{9DC3BBF4-5338-4A72-A40E-1C4F9B59A4E3}" srcOrd="1" destOrd="0" parTransId="{805F66E6-7DD1-49B4-BC59-D55118AB56B8}" sibTransId="{AC626F7F-B097-49ED-85D8-27859071D492}"/>
    <dgm:cxn modelId="{1C77B7BE-CEC3-4B67-BDA8-360564875579}" srcId="{73D20E30-B1D7-44FA-82AD-8032C38EC565}" destId="{F66EF89D-7CB2-446E-9304-71E9EC7D1AAB}" srcOrd="3" destOrd="0" parTransId="{178F353D-F31F-408E-BB39-3E3504CD9F1F}" sibTransId="{6BC20D24-9A5E-4A8B-8D45-EAE2CDC92395}"/>
    <dgm:cxn modelId="{FD22BDEC-3111-4772-A7CF-11F54BE7BAF4}" type="presOf" srcId="{5A9390F4-9B11-4BF0-A8C3-846BC6C413A1}" destId="{BA2FEF54-0FE9-45BB-889F-5EE5154AF643}" srcOrd="0" destOrd="0" presId="urn:microsoft.com/office/officeart/2005/8/layout/lProcess3"/>
    <dgm:cxn modelId="{1122FA23-8BEA-42FF-990D-E4A025EA6243}" type="presOf" srcId="{9DC3BBF4-5338-4A72-A40E-1C4F9B59A4E3}" destId="{49721411-4D89-41F3-8732-8A8261320158}" srcOrd="0" destOrd="0" presId="urn:microsoft.com/office/officeart/2005/8/layout/lProcess3"/>
    <dgm:cxn modelId="{E89F7A59-688D-45D5-A49B-7A0F6F6EF825}" type="presParOf" srcId="{7F9F81A2-FC3B-46E6-92D1-79C114AC9EC7}" destId="{370DE5DB-1C3C-4AA6-8A42-66AA0CAA856E}" srcOrd="0" destOrd="0" presId="urn:microsoft.com/office/officeart/2005/8/layout/lProcess3"/>
    <dgm:cxn modelId="{BDD2AACF-9A53-411F-8D11-09C50B29B240}" type="presParOf" srcId="{370DE5DB-1C3C-4AA6-8A42-66AA0CAA856E}" destId="{F03A303B-7565-4B2C-9184-D3ECC7E3A3E5}" srcOrd="0" destOrd="0" presId="urn:microsoft.com/office/officeart/2005/8/layout/lProcess3"/>
    <dgm:cxn modelId="{9E690FD4-5B4A-442E-A2FA-A0E51F5778C4}" type="presParOf" srcId="{370DE5DB-1C3C-4AA6-8A42-66AA0CAA856E}" destId="{16D3AF4E-B4C1-4EEB-A960-F0D42B212EC4}" srcOrd="1" destOrd="0" presId="urn:microsoft.com/office/officeart/2005/8/layout/lProcess3"/>
    <dgm:cxn modelId="{C0143975-D722-44CB-AC78-D1CDC8A729CC}" type="presParOf" srcId="{370DE5DB-1C3C-4AA6-8A42-66AA0CAA856E}" destId="{2F510A68-0F78-4547-B8A5-311BA6CDD304}" srcOrd="2" destOrd="0" presId="urn:microsoft.com/office/officeart/2005/8/layout/lProcess3"/>
    <dgm:cxn modelId="{F3002DE3-5DBD-41B0-9556-E7AD038F7B56}" type="presParOf" srcId="{370DE5DB-1C3C-4AA6-8A42-66AA0CAA856E}" destId="{6D4248F1-5E46-4D56-9279-C824061EA4E2}" srcOrd="3" destOrd="0" presId="urn:microsoft.com/office/officeart/2005/8/layout/lProcess3"/>
    <dgm:cxn modelId="{40EFD97A-A83A-4468-854D-001A4D33D85B}" type="presParOf" srcId="{370DE5DB-1C3C-4AA6-8A42-66AA0CAA856E}" destId="{49721411-4D89-41F3-8732-8A8261320158}" srcOrd="4" destOrd="0" presId="urn:microsoft.com/office/officeart/2005/8/layout/lProcess3"/>
    <dgm:cxn modelId="{8D443208-0666-43A3-9A99-2080F3167DA1}" type="presParOf" srcId="{7F9F81A2-FC3B-46E6-92D1-79C114AC9EC7}" destId="{F41F873C-B8B1-4CFE-B19D-40D7C82A375A}" srcOrd="1" destOrd="0" presId="urn:microsoft.com/office/officeart/2005/8/layout/lProcess3"/>
    <dgm:cxn modelId="{8E87CDE0-AE82-463A-8928-8C6B48DFD9D3}" type="presParOf" srcId="{7F9F81A2-FC3B-46E6-92D1-79C114AC9EC7}" destId="{4683FB7A-522E-4623-A719-0FC0D9EE8E86}" srcOrd="2" destOrd="0" presId="urn:microsoft.com/office/officeart/2005/8/layout/lProcess3"/>
    <dgm:cxn modelId="{E919FDA2-A276-4887-A142-3C856F9A4314}" type="presParOf" srcId="{4683FB7A-522E-4623-A719-0FC0D9EE8E86}" destId="{344DC8FC-1F01-4A7B-9C3C-C1904BAAFAA7}" srcOrd="0" destOrd="0" presId="urn:microsoft.com/office/officeart/2005/8/layout/lProcess3"/>
    <dgm:cxn modelId="{9AF9B2C1-BFCF-4499-A5E7-95CC53567F0B}" type="presParOf" srcId="{4683FB7A-522E-4623-A719-0FC0D9EE8E86}" destId="{A0251068-6694-4F4B-B676-F6D822817343}" srcOrd="1" destOrd="0" presId="urn:microsoft.com/office/officeart/2005/8/layout/lProcess3"/>
    <dgm:cxn modelId="{BAABB9A3-BC2E-469E-B2FC-06959E370C84}" type="presParOf" srcId="{4683FB7A-522E-4623-A719-0FC0D9EE8E86}" destId="{AE61CF6C-F34A-490B-B055-BFDF99032638}" srcOrd="2" destOrd="0" presId="urn:microsoft.com/office/officeart/2005/8/layout/lProcess3"/>
    <dgm:cxn modelId="{1F554055-1CAE-4276-9A76-220571E805E3}" type="presParOf" srcId="{4683FB7A-522E-4623-A719-0FC0D9EE8E86}" destId="{BEE5DDCD-1C31-4333-91C0-28A149B0B317}" srcOrd="3" destOrd="0" presId="urn:microsoft.com/office/officeart/2005/8/layout/lProcess3"/>
    <dgm:cxn modelId="{8D076683-C48A-46C1-A18C-EBAF5C0F5297}" type="presParOf" srcId="{4683FB7A-522E-4623-A719-0FC0D9EE8E86}" destId="{EA50BB76-2023-4A16-B4E4-0B2F5461D93D}" srcOrd="4" destOrd="0" presId="urn:microsoft.com/office/officeart/2005/8/layout/lProcess3"/>
    <dgm:cxn modelId="{FFA20E0D-B3E8-4045-AC3E-4DE154A47CF6}" type="presParOf" srcId="{4683FB7A-522E-4623-A719-0FC0D9EE8E86}" destId="{A03A26F1-0DBE-4CD1-8E0F-1F68265789EA}" srcOrd="5" destOrd="0" presId="urn:microsoft.com/office/officeart/2005/8/layout/lProcess3"/>
    <dgm:cxn modelId="{12B46FA3-1296-47EA-B4DD-ACCC832AC65D}" type="presParOf" srcId="{4683FB7A-522E-4623-A719-0FC0D9EE8E86}" destId="{A8991CFE-700F-4903-A94D-1A253E2C0642}" srcOrd="6" destOrd="0" presId="urn:microsoft.com/office/officeart/2005/8/layout/lProcess3"/>
    <dgm:cxn modelId="{B98FF4FE-EA21-4E4D-B774-C75B03E4833F}" type="presParOf" srcId="{7F9F81A2-FC3B-46E6-92D1-79C114AC9EC7}" destId="{4020B3CE-2CD6-4CF6-B0B3-FCD6FBEF1F11}" srcOrd="3" destOrd="0" presId="urn:microsoft.com/office/officeart/2005/8/layout/lProcess3"/>
    <dgm:cxn modelId="{AC8A33EE-3EDE-4294-BD90-FF417994F2F0}" type="presParOf" srcId="{7F9F81A2-FC3B-46E6-92D1-79C114AC9EC7}" destId="{1C07A814-483F-4210-AAB6-6A7816253252}" srcOrd="4" destOrd="0" presId="urn:microsoft.com/office/officeart/2005/8/layout/lProcess3"/>
    <dgm:cxn modelId="{BD4BE965-E247-4D10-B228-06A4E66282B8}" type="presParOf" srcId="{1C07A814-483F-4210-AAB6-6A7816253252}" destId="{B6C70AD4-E8FC-4025-B21F-CF4AB6C9ED81}" srcOrd="0" destOrd="0" presId="urn:microsoft.com/office/officeart/2005/8/layout/lProcess3"/>
    <dgm:cxn modelId="{8690ED13-6CE9-48B3-BABD-DF9BA48C635B}" type="presParOf" srcId="{1C07A814-483F-4210-AAB6-6A7816253252}" destId="{28815BE6-30E7-4F31-8CF4-1BC3F1E5AA72}" srcOrd="1" destOrd="0" presId="urn:microsoft.com/office/officeart/2005/8/layout/lProcess3"/>
    <dgm:cxn modelId="{DDE6B393-BECF-4039-ABE9-4A9684009FEA}" type="presParOf" srcId="{1C07A814-483F-4210-AAB6-6A7816253252}" destId="{CB3F5962-6C4F-4BC6-B732-D4A20A27AAC3}" srcOrd="2" destOrd="0" presId="urn:microsoft.com/office/officeart/2005/8/layout/lProcess3"/>
    <dgm:cxn modelId="{58626A6F-98CA-4AF0-B888-15601D2E6624}" type="presParOf" srcId="{1C07A814-483F-4210-AAB6-6A7816253252}" destId="{5F926BD3-FD58-48A3-9D8A-DD20CA7E70DB}" srcOrd="3" destOrd="0" presId="urn:microsoft.com/office/officeart/2005/8/layout/lProcess3"/>
    <dgm:cxn modelId="{A1790708-B10A-4685-8C75-F1458169B7EF}" type="presParOf" srcId="{1C07A814-483F-4210-AAB6-6A7816253252}" destId="{BA2FEF54-0FE9-45BB-889F-5EE5154AF643}" srcOrd="4" destOrd="0" presId="urn:microsoft.com/office/officeart/2005/8/layout/lProcess3"/>
    <dgm:cxn modelId="{FEF4C6FC-E236-433B-8903-9E3B892AD716}" type="presParOf" srcId="{1C07A814-483F-4210-AAB6-6A7816253252}" destId="{FACB7F44-F819-4791-89BC-1D061E633E09}" srcOrd="5" destOrd="0" presId="urn:microsoft.com/office/officeart/2005/8/layout/lProcess3"/>
    <dgm:cxn modelId="{50F637C3-6F97-4CBE-8D85-CC69B80D6216}" type="presParOf" srcId="{1C07A814-483F-4210-AAB6-6A7816253252}" destId="{AD2A043B-1D26-498F-9D81-988B116F51D1}" srcOrd="6" destOrd="0" presId="urn:microsoft.com/office/officeart/2005/8/layout/lProcess3"/>
    <dgm:cxn modelId="{FC153B71-DC29-4007-94C1-D6E22F972EA4}" type="presParOf" srcId="{1C07A814-483F-4210-AAB6-6A7816253252}" destId="{0842C5B4-26BD-4A31-B7A7-7F2F7323E1CF}" srcOrd="7" destOrd="0" presId="urn:microsoft.com/office/officeart/2005/8/layout/lProcess3"/>
    <dgm:cxn modelId="{6D62D31F-4F90-494A-A3DF-192D43FF7BF2}" type="presParOf" srcId="{1C07A814-483F-4210-AAB6-6A7816253252}" destId="{5D63BC40-3D9A-4083-BBCC-1194C1C80D8B}" srcOrd="8" destOrd="0" presId="urn:microsoft.com/office/officeart/2005/8/layout/lProcess3"/>
    <dgm:cxn modelId="{C2ADC5F2-49E5-42EF-AB51-E31AF42ACC1A}" type="presParOf" srcId="{7F9F81A2-FC3B-46E6-92D1-79C114AC9EC7}" destId="{2BBE1898-D2D0-4D73-89E0-1A1FA30D054E}" srcOrd="5" destOrd="0" presId="urn:microsoft.com/office/officeart/2005/8/layout/lProcess3"/>
    <dgm:cxn modelId="{C2FE0DE1-AE1F-4752-A2E0-E997836E6D27}" type="presParOf" srcId="{7F9F81A2-FC3B-46E6-92D1-79C114AC9EC7}" destId="{79BF7ECA-1317-49BB-970F-9049C6225771}" srcOrd="6" destOrd="0" presId="urn:microsoft.com/office/officeart/2005/8/layout/lProcess3"/>
    <dgm:cxn modelId="{33A39A20-74BD-4C37-B7E1-46B0DDB10147}" type="presParOf" srcId="{79BF7ECA-1317-49BB-970F-9049C6225771}" destId="{D5916C7C-5277-4742-BF9F-14A968AD7DCF}" srcOrd="0" destOrd="0" presId="urn:microsoft.com/office/officeart/2005/8/layout/lProcess3"/>
    <dgm:cxn modelId="{D38C4ADA-904B-442B-B26F-8E4023396A18}" type="presParOf" srcId="{79BF7ECA-1317-49BB-970F-9049C6225771}" destId="{FB89C600-4B49-4C16-8FB5-2F07052B419F}" srcOrd="1" destOrd="0" presId="urn:microsoft.com/office/officeart/2005/8/layout/lProcess3"/>
    <dgm:cxn modelId="{8B40DFCA-28DE-4CAC-B3B3-5E6C097EA60B}" type="presParOf" srcId="{79BF7ECA-1317-49BB-970F-9049C6225771}" destId="{2C69DDF5-60DE-4372-A235-13408EB09364}" srcOrd="2" destOrd="0" presId="urn:microsoft.com/office/officeart/2005/8/layout/lProcess3"/>
    <dgm:cxn modelId="{47263635-9A88-49F3-83AB-F390FA37E9E5}" type="presParOf" srcId="{79BF7ECA-1317-49BB-970F-9049C6225771}" destId="{CA85971E-84A8-4FEC-B495-13942BD0C889}" srcOrd="3" destOrd="0" presId="urn:microsoft.com/office/officeart/2005/8/layout/lProcess3"/>
    <dgm:cxn modelId="{4A72C842-00D2-4069-8228-5FB010EC127D}" type="presParOf" srcId="{79BF7ECA-1317-49BB-970F-9049C6225771}" destId="{48A90085-7657-47E2-BA1A-A5D94F6F80FD}" srcOrd="4" destOrd="0" presId="urn:microsoft.com/office/officeart/2005/8/layout/lProcess3"/>
    <dgm:cxn modelId="{92E39613-0636-43E2-BDFD-03649698BD0A}" type="presParOf" srcId="{79BF7ECA-1317-49BB-970F-9049C6225771}" destId="{D6DD99FA-8E79-4E4E-A223-DD12A6DA67E8}" srcOrd="5" destOrd="0" presId="urn:microsoft.com/office/officeart/2005/8/layout/lProcess3"/>
    <dgm:cxn modelId="{FF00EB30-A18D-45D7-9CE1-5269A9A18ADC}" type="presParOf" srcId="{79BF7ECA-1317-49BB-970F-9049C6225771}" destId="{BC540BF0-77DC-4B4A-BCEF-5685FC52F9D4}" srcOrd="6" destOrd="0" presId="urn:microsoft.com/office/officeart/2005/8/layout/lProcess3"/>
    <dgm:cxn modelId="{0B4EEEB3-E4DE-43EB-946F-53E4E5873BEC}" type="presParOf" srcId="{7F9F81A2-FC3B-46E6-92D1-79C114AC9EC7}" destId="{578B1CC5-B57D-438A-9624-D7694F1235EB}" srcOrd="7" destOrd="0" presId="urn:microsoft.com/office/officeart/2005/8/layout/lProcess3"/>
    <dgm:cxn modelId="{75B21C5C-DB19-4CEE-BAA6-0182804A9C6B}" type="presParOf" srcId="{7F9F81A2-FC3B-46E6-92D1-79C114AC9EC7}" destId="{B4E1E9D0-0CD6-46B3-9BCE-84605707E048}" srcOrd="8" destOrd="0" presId="urn:microsoft.com/office/officeart/2005/8/layout/lProcess3"/>
    <dgm:cxn modelId="{482BF7FE-D821-4629-9F36-6E16CB576639}" type="presParOf" srcId="{B4E1E9D0-0CD6-46B3-9BCE-84605707E048}" destId="{6E68F93F-1B46-4EDD-861B-56497B86D303}" srcOrd="0" destOrd="0" presId="urn:microsoft.com/office/officeart/2005/8/layout/lProcess3"/>
    <dgm:cxn modelId="{7D5D9D06-B13D-4FE5-9414-727E7321E26C}" type="presParOf" srcId="{B4E1E9D0-0CD6-46B3-9BCE-84605707E048}" destId="{E77554B7-E5BB-4CF7-887A-58BDA76515C4}" srcOrd="1" destOrd="0" presId="urn:microsoft.com/office/officeart/2005/8/layout/lProcess3"/>
    <dgm:cxn modelId="{8F9486AE-D69A-49D7-A4C2-10BB58F5BDAD}" type="presParOf" srcId="{B4E1E9D0-0CD6-46B3-9BCE-84605707E048}" destId="{472C9BF8-8CE8-4A70-BA7F-622ADA863580}" srcOrd="2" destOrd="0" presId="urn:microsoft.com/office/officeart/2005/8/layout/lProcess3"/>
    <dgm:cxn modelId="{1856E4FE-A0BA-4F84-A472-A4AFC866A201}" type="presParOf" srcId="{B4E1E9D0-0CD6-46B3-9BCE-84605707E048}" destId="{734755A0-FAF8-4506-955E-F499582F5E3D}" srcOrd="3" destOrd="0" presId="urn:microsoft.com/office/officeart/2005/8/layout/lProcess3"/>
    <dgm:cxn modelId="{B652515D-E377-467A-9985-5A46EC56DEF4}" type="presParOf" srcId="{B4E1E9D0-0CD6-46B3-9BCE-84605707E048}" destId="{0CC6C52E-C8A9-4449-AD6B-48CABCE59441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F76E0-64D6-441F-BE10-02C477DB61F4}">
      <dsp:nvSpPr>
        <dsp:cNvPr id="0" name=""/>
        <dsp:cNvSpPr/>
      </dsp:nvSpPr>
      <dsp:spPr>
        <a:xfrm>
          <a:off x="8632264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02"/>
              </a:lnTo>
              <a:lnTo>
                <a:pt x="879082" y="285102"/>
              </a:lnTo>
              <a:lnTo>
                <a:pt x="879082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BB1F1-6F28-4206-A2B4-8DFB4A40F019}">
      <dsp:nvSpPr>
        <dsp:cNvPr id="0" name=""/>
        <dsp:cNvSpPr/>
      </dsp:nvSpPr>
      <dsp:spPr>
        <a:xfrm>
          <a:off x="7753181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879082" y="0"/>
              </a:moveTo>
              <a:lnTo>
                <a:pt x="879082" y="285102"/>
              </a:lnTo>
              <a:lnTo>
                <a:pt x="0" y="285102"/>
              </a:lnTo>
              <a:lnTo>
                <a:pt x="0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73E896-E556-46B4-9176-36A688A04D7B}">
      <dsp:nvSpPr>
        <dsp:cNvPr id="0" name=""/>
        <dsp:cNvSpPr/>
      </dsp:nvSpPr>
      <dsp:spPr>
        <a:xfrm>
          <a:off x="5115932" y="1646824"/>
          <a:ext cx="3516331" cy="418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02"/>
              </a:lnTo>
              <a:lnTo>
                <a:pt x="3516331" y="285102"/>
              </a:lnTo>
              <a:lnTo>
                <a:pt x="3516331" y="41836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6D1FDE-3569-41D3-8651-CAEF116A173F}">
      <dsp:nvSpPr>
        <dsp:cNvPr id="0" name=""/>
        <dsp:cNvSpPr/>
      </dsp:nvSpPr>
      <dsp:spPr>
        <a:xfrm>
          <a:off x="5115932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02"/>
              </a:lnTo>
              <a:lnTo>
                <a:pt x="879082" y="285102"/>
              </a:lnTo>
              <a:lnTo>
                <a:pt x="879082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5A46C0-8307-4EDD-82CA-96A96C7596E8}">
      <dsp:nvSpPr>
        <dsp:cNvPr id="0" name=""/>
        <dsp:cNvSpPr/>
      </dsp:nvSpPr>
      <dsp:spPr>
        <a:xfrm>
          <a:off x="4236849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879082" y="0"/>
              </a:moveTo>
              <a:lnTo>
                <a:pt x="879082" y="285102"/>
              </a:lnTo>
              <a:lnTo>
                <a:pt x="0" y="285102"/>
              </a:lnTo>
              <a:lnTo>
                <a:pt x="0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292D5-F79D-423A-B716-E1B38339D68B}">
      <dsp:nvSpPr>
        <dsp:cNvPr id="0" name=""/>
        <dsp:cNvSpPr/>
      </dsp:nvSpPr>
      <dsp:spPr>
        <a:xfrm>
          <a:off x="5070212" y="1646824"/>
          <a:ext cx="91440" cy="4183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836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40562-ED7E-43AB-96B3-800C24FCCC71}">
      <dsp:nvSpPr>
        <dsp:cNvPr id="0" name=""/>
        <dsp:cNvSpPr/>
      </dsp:nvSpPr>
      <dsp:spPr>
        <a:xfrm>
          <a:off x="1599601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5102"/>
              </a:lnTo>
              <a:lnTo>
                <a:pt x="879082" y="285102"/>
              </a:lnTo>
              <a:lnTo>
                <a:pt x="879082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376BE0-9736-40F4-8819-27D8F8A6B4DD}">
      <dsp:nvSpPr>
        <dsp:cNvPr id="0" name=""/>
        <dsp:cNvSpPr/>
      </dsp:nvSpPr>
      <dsp:spPr>
        <a:xfrm>
          <a:off x="720518" y="2978634"/>
          <a:ext cx="879082" cy="418363"/>
        </a:xfrm>
        <a:custGeom>
          <a:avLst/>
          <a:gdLst/>
          <a:ahLst/>
          <a:cxnLst/>
          <a:rect l="0" t="0" r="0" b="0"/>
          <a:pathLst>
            <a:path>
              <a:moveTo>
                <a:pt x="879082" y="0"/>
              </a:moveTo>
              <a:lnTo>
                <a:pt x="879082" y="285102"/>
              </a:lnTo>
              <a:lnTo>
                <a:pt x="0" y="285102"/>
              </a:lnTo>
              <a:lnTo>
                <a:pt x="0" y="418363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7897D1-9CA2-4784-83C9-061CE1CBBDC5}">
      <dsp:nvSpPr>
        <dsp:cNvPr id="0" name=""/>
        <dsp:cNvSpPr/>
      </dsp:nvSpPr>
      <dsp:spPr>
        <a:xfrm>
          <a:off x="1599601" y="1646824"/>
          <a:ext cx="3516331" cy="418363"/>
        </a:xfrm>
        <a:custGeom>
          <a:avLst/>
          <a:gdLst/>
          <a:ahLst/>
          <a:cxnLst/>
          <a:rect l="0" t="0" r="0" b="0"/>
          <a:pathLst>
            <a:path>
              <a:moveTo>
                <a:pt x="3516331" y="0"/>
              </a:moveTo>
              <a:lnTo>
                <a:pt x="3516331" y="285102"/>
              </a:lnTo>
              <a:lnTo>
                <a:pt x="0" y="285102"/>
              </a:lnTo>
              <a:lnTo>
                <a:pt x="0" y="418363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F8FE6C-0098-4D5E-BC4A-3644214A0B36}">
      <dsp:nvSpPr>
        <dsp:cNvPr id="0" name=""/>
        <dsp:cNvSpPr/>
      </dsp:nvSpPr>
      <dsp:spPr>
        <a:xfrm>
          <a:off x="4396683" y="733377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751DE-64EE-4A2F-B4D5-267A831BF46B}">
      <dsp:nvSpPr>
        <dsp:cNvPr id="0" name=""/>
        <dsp:cNvSpPr/>
      </dsp:nvSpPr>
      <dsp:spPr>
        <a:xfrm>
          <a:off x="4556516" y="885218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Login</a:t>
          </a:r>
          <a:endParaRPr lang="en-US" sz="1200" kern="1200" dirty="0"/>
        </a:p>
      </dsp:txBody>
      <dsp:txXfrm>
        <a:off x="4583270" y="911972"/>
        <a:ext cx="1384991" cy="859939"/>
      </dsp:txXfrm>
    </dsp:sp>
    <dsp:sp modelId="{6A0CD26F-3179-4F11-93F4-F4F3D39D2E30}">
      <dsp:nvSpPr>
        <dsp:cNvPr id="0" name=""/>
        <dsp:cNvSpPr/>
      </dsp:nvSpPr>
      <dsp:spPr>
        <a:xfrm>
          <a:off x="880351" y="2065187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B103D-A55D-4ABB-8850-87401E087FF7}">
      <dsp:nvSpPr>
        <dsp:cNvPr id="0" name=""/>
        <dsp:cNvSpPr/>
      </dsp:nvSpPr>
      <dsp:spPr>
        <a:xfrm>
          <a:off x="1040184" y="221702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National</a:t>
          </a:r>
          <a:endParaRPr lang="en-US" sz="1200" kern="1200" dirty="0"/>
        </a:p>
      </dsp:txBody>
      <dsp:txXfrm>
        <a:off x="1066938" y="2243783"/>
        <a:ext cx="1384991" cy="859939"/>
      </dsp:txXfrm>
    </dsp:sp>
    <dsp:sp modelId="{4D31D0D8-632F-46BE-83B9-85FA32D93792}">
      <dsp:nvSpPr>
        <dsp:cNvPr id="0" name=""/>
        <dsp:cNvSpPr/>
      </dsp:nvSpPr>
      <dsp:spPr>
        <a:xfrm>
          <a:off x="1268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4D7C1-A5F0-4165-A14C-4E113B869F21}">
      <dsp:nvSpPr>
        <dsp:cNvPr id="0" name=""/>
        <dsp:cNvSpPr/>
      </dsp:nvSpPr>
      <dsp:spPr>
        <a:xfrm>
          <a:off x="161101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Add/Edit/Update</a:t>
          </a:r>
          <a:endParaRPr lang="en-US" sz="1200" kern="1200" dirty="0"/>
        </a:p>
      </dsp:txBody>
      <dsp:txXfrm>
        <a:off x="187855" y="3575593"/>
        <a:ext cx="1384991" cy="859939"/>
      </dsp:txXfrm>
    </dsp:sp>
    <dsp:sp modelId="{ADCF5F1E-CD78-43E6-B964-B894733BE201}">
      <dsp:nvSpPr>
        <dsp:cNvPr id="0" name=""/>
        <dsp:cNvSpPr/>
      </dsp:nvSpPr>
      <dsp:spPr>
        <a:xfrm>
          <a:off x="1759434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42BF2F-0375-4DA3-950E-6D4D63737882}">
      <dsp:nvSpPr>
        <dsp:cNvPr id="0" name=""/>
        <dsp:cNvSpPr/>
      </dsp:nvSpPr>
      <dsp:spPr>
        <a:xfrm>
          <a:off x="1919267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All States</a:t>
          </a:r>
          <a:endParaRPr lang="en-US" sz="1200" kern="1200" dirty="0"/>
        </a:p>
      </dsp:txBody>
      <dsp:txXfrm>
        <a:off x="1946021" y="3575593"/>
        <a:ext cx="1384991" cy="859939"/>
      </dsp:txXfrm>
    </dsp:sp>
    <dsp:sp modelId="{4099C667-C273-4D10-A793-2D13C9C208CB}">
      <dsp:nvSpPr>
        <dsp:cNvPr id="0" name=""/>
        <dsp:cNvSpPr/>
      </dsp:nvSpPr>
      <dsp:spPr>
        <a:xfrm>
          <a:off x="4396683" y="2065187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54933-39CA-4E7A-B5BD-1D96A589FF72}">
      <dsp:nvSpPr>
        <dsp:cNvPr id="0" name=""/>
        <dsp:cNvSpPr/>
      </dsp:nvSpPr>
      <dsp:spPr>
        <a:xfrm>
          <a:off x="4556516" y="221702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State</a:t>
          </a:r>
          <a:endParaRPr lang="en-US" sz="1200" kern="1200" dirty="0"/>
        </a:p>
      </dsp:txBody>
      <dsp:txXfrm>
        <a:off x="4583270" y="2243783"/>
        <a:ext cx="1384991" cy="859939"/>
      </dsp:txXfrm>
    </dsp:sp>
    <dsp:sp modelId="{20044545-FD30-4D1B-B6E4-DE09918BE72F}">
      <dsp:nvSpPr>
        <dsp:cNvPr id="0" name=""/>
        <dsp:cNvSpPr/>
      </dsp:nvSpPr>
      <dsp:spPr>
        <a:xfrm>
          <a:off x="3517600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A8C48-865F-4C64-8E32-8615D48B6B0F}">
      <dsp:nvSpPr>
        <dsp:cNvPr id="0" name=""/>
        <dsp:cNvSpPr/>
      </dsp:nvSpPr>
      <dsp:spPr>
        <a:xfrm>
          <a:off x="3677433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Add/Edit/Update</a:t>
          </a:r>
          <a:endParaRPr lang="en-US" sz="1200" kern="1200" dirty="0"/>
        </a:p>
      </dsp:txBody>
      <dsp:txXfrm>
        <a:off x="3704187" y="3575593"/>
        <a:ext cx="1384991" cy="859939"/>
      </dsp:txXfrm>
    </dsp:sp>
    <dsp:sp modelId="{38C6A122-DF77-49B5-9F5C-40BC0701B214}">
      <dsp:nvSpPr>
        <dsp:cNvPr id="0" name=""/>
        <dsp:cNvSpPr/>
      </dsp:nvSpPr>
      <dsp:spPr>
        <a:xfrm>
          <a:off x="5275766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CF920-15C0-4121-BBC0-B2512767CA87}">
      <dsp:nvSpPr>
        <dsp:cNvPr id="0" name=""/>
        <dsp:cNvSpPr/>
      </dsp:nvSpPr>
      <dsp:spPr>
        <a:xfrm>
          <a:off x="5435599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Respective State</a:t>
          </a:r>
          <a:endParaRPr lang="en-US" sz="1200" kern="1200" dirty="0"/>
        </a:p>
      </dsp:txBody>
      <dsp:txXfrm>
        <a:off x="5462353" y="3575593"/>
        <a:ext cx="1384991" cy="859939"/>
      </dsp:txXfrm>
    </dsp:sp>
    <dsp:sp modelId="{EB3670E6-16E8-4390-810D-2EBB997C61C2}">
      <dsp:nvSpPr>
        <dsp:cNvPr id="0" name=""/>
        <dsp:cNvSpPr/>
      </dsp:nvSpPr>
      <dsp:spPr>
        <a:xfrm>
          <a:off x="7913014" y="2065187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FEC5D5-B276-48C9-97CA-ED08C1C5CE55}">
      <dsp:nvSpPr>
        <dsp:cNvPr id="0" name=""/>
        <dsp:cNvSpPr/>
      </dsp:nvSpPr>
      <dsp:spPr>
        <a:xfrm>
          <a:off x="8072848" y="221702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District</a:t>
          </a:r>
          <a:endParaRPr lang="en-US" sz="1200" kern="1200" dirty="0"/>
        </a:p>
      </dsp:txBody>
      <dsp:txXfrm>
        <a:off x="8099602" y="2243783"/>
        <a:ext cx="1384991" cy="859939"/>
      </dsp:txXfrm>
    </dsp:sp>
    <dsp:sp modelId="{C95DF56C-C5FB-4385-A9D4-D72E2901AF27}">
      <dsp:nvSpPr>
        <dsp:cNvPr id="0" name=""/>
        <dsp:cNvSpPr/>
      </dsp:nvSpPr>
      <dsp:spPr>
        <a:xfrm>
          <a:off x="7033932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676AA-C9D7-4721-BC94-55E9962D05C0}">
      <dsp:nvSpPr>
        <dsp:cNvPr id="0" name=""/>
        <dsp:cNvSpPr/>
      </dsp:nvSpPr>
      <dsp:spPr>
        <a:xfrm>
          <a:off x="7193765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Add/Edit/Update</a:t>
          </a:r>
          <a:endParaRPr lang="en-US" sz="1200" kern="1200" dirty="0"/>
        </a:p>
      </dsp:txBody>
      <dsp:txXfrm>
        <a:off x="7220519" y="3575593"/>
        <a:ext cx="1384991" cy="859939"/>
      </dsp:txXfrm>
    </dsp:sp>
    <dsp:sp modelId="{23832A99-5C59-45B6-9040-F4A1B87067BE}">
      <dsp:nvSpPr>
        <dsp:cNvPr id="0" name=""/>
        <dsp:cNvSpPr/>
      </dsp:nvSpPr>
      <dsp:spPr>
        <a:xfrm>
          <a:off x="8792097" y="3396998"/>
          <a:ext cx="1438499" cy="9134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5466A-FC67-4A06-BA87-747F0862F216}">
      <dsp:nvSpPr>
        <dsp:cNvPr id="0" name=""/>
        <dsp:cNvSpPr/>
      </dsp:nvSpPr>
      <dsp:spPr>
        <a:xfrm>
          <a:off x="8951931" y="3548839"/>
          <a:ext cx="1438499" cy="91344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/>
            <a:t>Respective District</a:t>
          </a:r>
          <a:endParaRPr lang="en-US" sz="1200" kern="1200" dirty="0"/>
        </a:p>
      </dsp:txBody>
      <dsp:txXfrm>
        <a:off x="8978685" y="3575593"/>
        <a:ext cx="1384991" cy="859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3A303B-7565-4B2C-9184-D3ECC7E3A3E5}">
      <dsp:nvSpPr>
        <dsp:cNvPr id="0" name=""/>
        <dsp:cNvSpPr/>
      </dsp:nvSpPr>
      <dsp:spPr>
        <a:xfrm>
          <a:off x="645765" y="1436"/>
          <a:ext cx="2237755" cy="895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Add Responders</a:t>
          </a:r>
          <a:endParaRPr lang="en-US" sz="1800" kern="1200" dirty="0"/>
        </a:p>
      </dsp:txBody>
      <dsp:txXfrm>
        <a:off x="1093316" y="1436"/>
        <a:ext cx="1342653" cy="895102"/>
      </dsp:txXfrm>
    </dsp:sp>
    <dsp:sp modelId="{2F510A68-0F78-4547-B8A5-311BA6CDD304}">
      <dsp:nvSpPr>
        <dsp:cNvPr id="0" name=""/>
        <dsp:cNvSpPr/>
      </dsp:nvSpPr>
      <dsp:spPr>
        <a:xfrm>
          <a:off x="2592612" y="77519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Excel Upload</a:t>
          </a:r>
          <a:endParaRPr lang="en-US" sz="1500" kern="1200" dirty="0"/>
        </a:p>
      </dsp:txBody>
      <dsp:txXfrm>
        <a:off x="2964079" y="77519"/>
        <a:ext cx="1114402" cy="742934"/>
      </dsp:txXfrm>
    </dsp:sp>
    <dsp:sp modelId="{49721411-4D89-41F3-8732-8A8261320158}">
      <dsp:nvSpPr>
        <dsp:cNvPr id="0" name=""/>
        <dsp:cNvSpPr/>
      </dsp:nvSpPr>
      <dsp:spPr>
        <a:xfrm>
          <a:off x="4189921" y="77519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Form </a:t>
          </a:r>
          <a:endParaRPr lang="en-US" sz="1500" kern="1200" dirty="0"/>
        </a:p>
      </dsp:txBody>
      <dsp:txXfrm>
        <a:off x="4561388" y="77519"/>
        <a:ext cx="1114402" cy="742934"/>
      </dsp:txXfrm>
    </dsp:sp>
    <dsp:sp modelId="{344DC8FC-1F01-4A7B-9C3C-C1904BAAFAA7}">
      <dsp:nvSpPr>
        <dsp:cNvPr id="0" name=""/>
        <dsp:cNvSpPr/>
      </dsp:nvSpPr>
      <dsp:spPr>
        <a:xfrm>
          <a:off x="645765" y="1021852"/>
          <a:ext cx="2237755" cy="895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View Responders</a:t>
          </a:r>
          <a:endParaRPr lang="en-US" sz="1800" kern="1200" dirty="0"/>
        </a:p>
      </dsp:txBody>
      <dsp:txXfrm>
        <a:off x="1093316" y="1021852"/>
        <a:ext cx="1342653" cy="895102"/>
      </dsp:txXfrm>
    </dsp:sp>
    <dsp:sp modelId="{AE61CF6C-F34A-490B-B055-BFDF99032638}">
      <dsp:nvSpPr>
        <dsp:cNvPr id="0" name=""/>
        <dsp:cNvSpPr/>
      </dsp:nvSpPr>
      <dsp:spPr>
        <a:xfrm>
          <a:off x="2592612" y="1097936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Sort </a:t>
          </a:r>
          <a:endParaRPr lang="en-US" sz="1500" kern="1200" dirty="0"/>
        </a:p>
      </dsp:txBody>
      <dsp:txXfrm>
        <a:off x="2964079" y="1097936"/>
        <a:ext cx="1114402" cy="742934"/>
      </dsp:txXfrm>
    </dsp:sp>
    <dsp:sp modelId="{EA50BB76-2023-4A16-B4E4-0B2F5461D93D}">
      <dsp:nvSpPr>
        <dsp:cNvPr id="0" name=""/>
        <dsp:cNvSpPr/>
      </dsp:nvSpPr>
      <dsp:spPr>
        <a:xfrm>
          <a:off x="4189921" y="1097936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Edit/Delete</a:t>
          </a:r>
          <a:endParaRPr lang="en-US" sz="1500" kern="1200" dirty="0"/>
        </a:p>
      </dsp:txBody>
      <dsp:txXfrm>
        <a:off x="4561388" y="1097936"/>
        <a:ext cx="1114402" cy="742934"/>
      </dsp:txXfrm>
    </dsp:sp>
    <dsp:sp modelId="{A8991CFE-700F-4903-A94D-1A253E2C0642}">
      <dsp:nvSpPr>
        <dsp:cNvPr id="0" name=""/>
        <dsp:cNvSpPr/>
      </dsp:nvSpPr>
      <dsp:spPr>
        <a:xfrm>
          <a:off x="5787231" y="1097936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Last Edited by</a:t>
          </a:r>
          <a:endParaRPr lang="en-US" sz="1500" kern="1200" dirty="0"/>
        </a:p>
      </dsp:txBody>
      <dsp:txXfrm>
        <a:off x="6158698" y="1097936"/>
        <a:ext cx="1114402" cy="742934"/>
      </dsp:txXfrm>
    </dsp:sp>
    <dsp:sp modelId="{B6C70AD4-E8FC-4025-B21F-CF4AB6C9ED81}">
      <dsp:nvSpPr>
        <dsp:cNvPr id="0" name=""/>
        <dsp:cNvSpPr/>
      </dsp:nvSpPr>
      <dsp:spPr>
        <a:xfrm>
          <a:off x="645765" y="2042268"/>
          <a:ext cx="2237755" cy="895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Search</a:t>
          </a:r>
          <a:endParaRPr lang="en-US" sz="1800" kern="1200" dirty="0"/>
        </a:p>
      </dsp:txBody>
      <dsp:txXfrm>
        <a:off x="1093316" y="2042268"/>
        <a:ext cx="1342653" cy="895102"/>
      </dsp:txXfrm>
    </dsp:sp>
    <dsp:sp modelId="{CB3F5962-6C4F-4BC6-B732-D4A20A27AAC3}">
      <dsp:nvSpPr>
        <dsp:cNvPr id="0" name=""/>
        <dsp:cNvSpPr/>
      </dsp:nvSpPr>
      <dsp:spPr>
        <a:xfrm>
          <a:off x="2592612" y="2118352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Name</a:t>
          </a:r>
          <a:endParaRPr lang="en-US" sz="1500" kern="1200" dirty="0"/>
        </a:p>
      </dsp:txBody>
      <dsp:txXfrm>
        <a:off x="2964079" y="2118352"/>
        <a:ext cx="1114402" cy="742934"/>
      </dsp:txXfrm>
    </dsp:sp>
    <dsp:sp modelId="{BA2FEF54-0FE9-45BB-889F-5EE5154AF643}">
      <dsp:nvSpPr>
        <dsp:cNvPr id="0" name=""/>
        <dsp:cNvSpPr/>
      </dsp:nvSpPr>
      <dsp:spPr>
        <a:xfrm>
          <a:off x="4189921" y="2118352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Year of Training</a:t>
          </a:r>
        </a:p>
      </dsp:txBody>
      <dsp:txXfrm>
        <a:off x="4561388" y="2118352"/>
        <a:ext cx="1114402" cy="742934"/>
      </dsp:txXfrm>
    </dsp:sp>
    <dsp:sp modelId="{AD2A043B-1D26-498F-9D81-988B116F51D1}">
      <dsp:nvSpPr>
        <dsp:cNvPr id="0" name=""/>
        <dsp:cNvSpPr/>
      </dsp:nvSpPr>
      <dsp:spPr>
        <a:xfrm>
          <a:off x="5787231" y="2118352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Districts</a:t>
          </a:r>
        </a:p>
      </dsp:txBody>
      <dsp:txXfrm>
        <a:off x="6158698" y="2118352"/>
        <a:ext cx="1114402" cy="742934"/>
      </dsp:txXfrm>
    </dsp:sp>
    <dsp:sp modelId="{5D63BC40-3D9A-4083-BBCC-1194C1C80D8B}">
      <dsp:nvSpPr>
        <dsp:cNvPr id="0" name=""/>
        <dsp:cNvSpPr/>
      </dsp:nvSpPr>
      <dsp:spPr>
        <a:xfrm>
          <a:off x="7384541" y="2118352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State</a:t>
          </a:r>
        </a:p>
      </dsp:txBody>
      <dsp:txXfrm>
        <a:off x="7756008" y="2118352"/>
        <a:ext cx="1114402" cy="742934"/>
      </dsp:txXfrm>
    </dsp:sp>
    <dsp:sp modelId="{D5916C7C-5277-4742-BF9F-14A968AD7DCF}">
      <dsp:nvSpPr>
        <dsp:cNvPr id="0" name=""/>
        <dsp:cNvSpPr/>
      </dsp:nvSpPr>
      <dsp:spPr>
        <a:xfrm>
          <a:off x="645765" y="3062685"/>
          <a:ext cx="2237755" cy="895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Control Room</a:t>
          </a:r>
        </a:p>
      </dsp:txBody>
      <dsp:txXfrm>
        <a:off x="1093316" y="3062685"/>
        <a:ext cx="1342653" cy="895102"/>
      </dsp:txXfrm>
    </dsp:sp>
    <dsp:sp modelId="{2C69DDF5-60DE-4372-A235-13408EB09364}">
      <dsp:nvSpPr>
        <dsp:cNvPr id="0" name=""/>
        <dsp:cNvSpPr/>
      </dsp:nvSpPr>
      <dsp:spPr>
        <a:xfrm>
          <a:off x="2592612" y="3138768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State User</a:t>
          </a:r>
        </a:p>
      </dsp:txBody>
      <dsp:txXfrm>
        <a:off x="2964079" y="3138768"/>
        <a:ext cx="1114402" cy="742934"/>
      </dsp:txXfrm>
    </dsp:sp>
    <dsp:sp modelId="{48A90085-7657-47E2-BA1A-A5D94F6F80FD}">
      <dsp:nvSpPr>
        <dsp:cNvPr id="0" name=""/>
        <dsp:cNvSpPr/>
      </dsp:nvSpPr>
      <dsp:spPr>
        <a:xfrm>
          <a:off x="4189921" y="3138768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New District User</a:t>
          </a:r>
        </a:p>
      </dsp:txBody>
      <dsp:txXfrm>
        <a:off x="4561388" y="3138768"/>
        <a:ext cx="1114402" cy="742934"/>
      </dsp:txXfrm>
    </dsp:sp>
    <dsp:sp modelId="{BC540BF0-77DC-4B4A-BCEF-5685FC52F9D4}">
      <dsp:nvSpPr>
        <dsp:cNvPr id="0" name=""/>
        <dsp:cNvSpPr/>
      </dsp:nvSpPr>
      <dsp:spPr>
        <a:xfrm>
          <a:off x="5787231" y="3138768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View State and District User	</a:t>
          </a:r>
        </a:p>
      </dsp:txBody>
      <dsp:txXfrm>
        <a:off x="6158698" y="3138768"/>
        <a:ext cx="1114402" cy="742934"/>
      </dsp:txXfrm>
    </dsp:sp>
    <dsp:sp modelId="{6E68F93F-1B46-4EDD-861B-56497B86D303}">
      <dsp:nvSpPr>
        <dsp:cNvPr id="0" name=""/>
        <dsp:cNvSpPr/>
      </dsp:nvSpPr>
      <dsp:spPr>
        <a:xfrm>
          <a:off x="645765" y="4083101"/>
          <a:ext cx="2237755" cy="8951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Settings</a:t>
          </a:r>
        </a:p>
      </dsp:txBody>
      <dsp:txXfrm>
        <a:off x="1093316" y="4083101"/>
        <a:ext cx="1342653" cy="895102"/>
      </dsp:txXfrm>
    </dsp:sp>
    <dsp:sp modelId="{472C9BF8-8CE8-4A70-BA7F-622ADA863580}">
      <dsp:nvSpPr>
        <dsp:cNvPr id="0" name=""/>
        <dsp:cNvSpPr/>
      </dsp:nvSpPr>
      <dsp:spPr>
        <a:xfrm>
          <a:off x="2592612" y="4159185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Account Details</a:t>
          </a:r>
        </a:p>
      </dsp:txBody>
      <dsp:txXfrm>
        <a:off x="2964079" y="4159185"/>
        <a:ext cx="1114402" cy="742934"/>
      </dsp:txXfrm>
    </dsp:sp>
    <dsp:sp modelId="{0CC6C52E-C8A9-4449-AD6B-48CABCE59441}">
      <dsp:nvSpPr>
        <dsp:cNvPr id="0" name=""/>
        <dsp:cNvSpPr/>
      </dsp:nvSpPr>
      <dsp:spPr>
        <a:xfrm>
          <a:off x="4189921" y="4159185"/>
          <a:ext cx="1857336" cy="74293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Change Password</a:t>
          </a:r>
        </a:p>
      </dsp:txBody>
      <dsp:txXfrm>
        <a:off x="4561388" y="4159185"/>
        <a:ext cx="1114402" cy="7429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4C6E1-AF92-4FB7-A013-0B520EBC30AE}" type="datetimeFigureOut">
              <a:rPr lang="en-US"/>
              <a:t>7/9/2015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2D9BF-D574-4807-B36C-9E2A025BE82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67921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10850-0874-4A61-99B4-D613C5E8D9EA}" type="datetimeFigureOut">
              <a:rPr lang="en-US"/>
              <a:t>7/9/2015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11EC53-F507-411E-9ADC-FBCFECE09D3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8182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11EC53-F507-411E-9ADC-FBCFECE09D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44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654" y="1447801"/>
            <a:ext cx="8823360" cy="3329581"/>
          </a:xfrm>
        </p:spPr>
        <p:txBody>
          <a:bodyPr anchor="b"/>
          <a:lstStyle>
            <a:lvl1pPr>
              <a:defRPr sz="7198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8823360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0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FF5A6-7B6A-4A43-B85E-6254F3A781BB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76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4800587"/>
            <a:ext cx="8823359" cy="566738"/>
          </a:xfrm>
        </p:spPr>
        <p:txBody>
          <a:bodyPr anchor="b">
            <a:normAutofit/>
          </a:bodyPr>
          <a:lstStyle>
            <a:lvl1pPr algn="l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654" y="685800"/>
            <a:ext cx="8823360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5" y="5367325"/>
            <a:ext cx="882335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ED083-814C-4ED5-8C0B-AE1097976D0E}" type="datetime1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1447800"/>
            <a:ext cx="8823361" cy="1981200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8823361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8C327-6EB3-46F1-9122-628FC62AAC2F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0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391" y="1447800"/>
            <a:ext cx="7997232" cy="2323374"/>
          </a:xfrm>
        </p:spPr>
        <p:txBody>
          <a:bodyPr/>
          <a:lstStyle>
            <a:lvl1pPr>
              <a:defRPr sz="47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29897" y="3771174"/>
            <a:ext cx="7383905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4350657"/>
            <a:ext cx="8823361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799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A31F6-2032-48C5-A39A-758BE1EEAC7B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061" y="971253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28060" y="2613787"/>
            <a:ext cx="801703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196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983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4" y="3124201"/>
            <a:ext cx="8823361" cy="1653180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none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FA277-7A04-4E6F-816A-A5EC0410A7CE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4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782" y="1981200"/>
            <a:ext cx="294609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293" y="2667000"/>
            <a:ext cx="292658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2648" y="1981200"/>
            <a:ext cx="2935476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2097" y="2667000"/>
            <a:ext cx="294602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1981200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2845" y="2667000"/>
            <a:ext cx="2931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84378-C516-4A50-B908-69C573F9BB6A}" type="datetime1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1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293" y="4250949"/>
            <a:ext cx="293928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293" y="2209800"/>
            <a:ext cx="293928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293" y="4827212"/>
            <a:ext cx="2939284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8363" y="4250949"/>
            <a:ext cx="2929762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8362" y="2209800"/>
            <a:ext cx="292976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7009" y="4827211"/>
            <a:ext cx="293364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2845" y="4250949"/>
            <a:ext cx="2931349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2844" y="2209800"/>
            <a:ext cx="2931349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2720" y="4827209"/>
            <a:ext cx="293523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517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0414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E0A63-6FED-4189-B0C2-DC719522EEE6}" type="datetime1">
              <a:rPr lang="en-US" smtClean="0"/>
              <a:t>7/9/2015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9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C96AC-9048-465E-99D5-64EFB84E4783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7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2050" y="430214"/>
            <a:ext cx="1752145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294" y="887414"/>
            <a:ext cx="7421216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60971-AD3D-43F3-9860-D204C48FA1D2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9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EF0F-22C2-440B-B859-734074890AD1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6" y="2861734"/>
            <a:ext cx="8823359" cy="1915647"/>
          </a:xfrm>
        </p:spPr>
        <p:txBody>
          <a:bodyPr anchor="b"/>
          <a:lstStyle>
            <a:lvl1pPr algn="l">
              <a:defRPr sz="3999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654" y="4777381"/>
            <a:ext cx="8823360" cy="860400"/>
          </a:xfrm>
        </p:spPr>
        <p:txBody>
          <a:bodyPr anchor="t"/>
          <a:lstStyle>
            <a:lvl1pPr marL="0" indent="0" algn="l">
              <a:buNone/>
              <a:defRPr sz="1999" cap="all">
                <a:solidFill>
                  <a:schemeClr val="accent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EBFE-B907-4227-950E-E8A4B921AF5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8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025" y="2060576"/>
            <a:ext cx="4395194" cy="4195763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3021" y="2056093"/>
            <a:ext cx="4395196" cy="4200245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C1BC-3F0C-4B0C-A254-A262C24CA5B9}" type="datetime1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9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6" y="1905000"/>
            <a:ext cx="4395193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025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3023" y="1905000"/>
            <a:ext cx="4395194" cy="576262"/>
          </a:xfrm>
        </p:spPr>
        <p:txBody>
          <a:bodyPr anchor="b">
            <a:noAutofit/>
          </a:bodyPr>
          <a:lstStyle>
            <a:lvl1pPr marL="0" indent="0">
              <a:buNone/>
              <a:defRPr sz="2399" b="0">
                <a:solidFill>
                  <a:schemeClr val="accent1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3023" y="2514600"/>
            <a:ext cx="4395194" cy="3741738"/>
          </a:xfrm>
        </p:spPr>
        <p:txBody>
          <a:bodyPr>
            <a:normAutofit/>
          </a:bodyPr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E3CD6-408C-47E9-B277-7E429A04080E}" type="datetime1">
              <a:rPr lang="en-US" smtClean="0"/>
              <a:t>7/9/2015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3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5F60-2AB2-4995-9F3C-0F5C21DC7F22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1552B-D7C2-4C07-BC28-ADBB47BE02DD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653" y="1447800"/>
            <a:ext cx="3400178" cy="1447800"/>
          </a:xfrm>
        </p:spPr>
        <p:txBody>
          <a:bodyPr anchor="b"/>
          <a:lstStyle>
            <a:lvl1pPr algn="l">
              <a:defRPr sz="23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370" y="1447800"/>
            <a:ext cx="5194644" cy="4572000"/>
          </a:xfrm>
        </p:spPr>
        <p:txBody>
          <a:bodyPr anchor="ctr">
            <a:normAutofit/>
          </a:bodyPr>
          <a:lstStyle>
            <a:lvl1pPr>
              <a:defRPr sz="1999"/>
            </a:lvl1pPr>
            <a:lvl2pPr>
              <a:defRPr sz="1799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129281"/>
            <a:ext cx="3400177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9F670-45B1-4CF5-8CBB-352A73924C1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7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606" y="1854192"/>
            <a:ext cx="5091580" cy="1574808"/>
          </a:xfrm>
        </p:spPr>
        <p:txBody>
          <a:bodyPr anchor="b">
            <a:normAutofit/>
          </a:bodyPr>
          <a:lstStyle>
            <a:lvl1pPr algn="l">
              <a:defRPr sz="35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7736" y="1143000"/>
            <a:ext cx="3199567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063" indent="0">
              <a:buNone/>
              <a:defRPr sz="1600"/>
            </a:lvl2pPr>
            <a:lvl3pPr marL="914126" indent="0">
              <a:buNone/>
              <a:defRPr sz="1600"/>
            </a:lvl3pPr>
            <a:lvl4pPr marL="1371189" indent="0">
              <a:buNone/>
              <a:defRPr sz="1600"/>
            </a:lvl4pPr>
            <a:lvl5pPr marL="1828251" indent="0">
              <a:buNone/>
              <a:defRPr sz="1600"/>
            </a:lvl5pPr>
            <a:lvl6pPr marL="2285314" indent="0">
              <a:buNone/>
              <a:defRPr sz="1600"/>
            </a:lvl6pPr>
            <a:lvl7pPr marL="2742377" indent="0">
              <a:buNone/>
              <a:defRPr sz="1600"/>
            </a:lvl7pPr>
            <a:lvl8pPr marL="3199440" indent="0">
              <a:buNone/>
              <a:defRPr sz="1600"/>
            </a:lvl8pPr>
            <a:lvl9pPr marL="3656503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654" y="3657600"/>
            <a:ext cx="5083655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FCFD2-9684-46C5-A5A8-53B674318967}" type="datetime1">
              <a:rPr lang="en-US" smtClean="0"/>
              <a:t>7/9/2015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4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6"/>
            <a:ext cx="4035961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8"/>
            <a:ext cx="1522016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6770" y="1676400"/>
            <a:ext cx="2818666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7998114" y="0"/>
            <a:ext cx="1602969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6770" y="6092866"/>
            <a:ext cx="993475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5094" y="0"/>
            <a:ext cx="68562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5943" y="452718"/>
            <a:ext cx="94022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025" y="2052919"/>
            <a:ext cx="894421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2866" y="1790741"/>
            <a:ext cx="990599" cy="30472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51A2B77-1656-4F63-974D-7BA7FFE2C6F4}" type="datetime1">
              <a:rPr lang="en-US" smtClean="0"/>
              <a:t>7/9/2015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48740" y="3225337"/>
            <a:ext cx="3859795" cy="30472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9844" y="295730"/>
            <a:ext cx="837981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799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D5434-F838-4DD4-A17B-1CB1A1850D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858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063" rtl="0" eaLnBrk="1" latinLnBrk="0" hangingPunct="1">
        <a:spcBef>
          <a:spcPct val="0"/>
        </a:spcBef>
        <a:buNone/>
        <a:defRPr sz="4199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797" indent="-342797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727" indent="-285664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657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720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6783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3846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0908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7971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5034" indent="-228531" algn="l" defTabSz="45706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457063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>
                <a:ea typeface="Verdana" panose="020B0604030504040204" pitchFamily="34" charset="0"/>
                <a:cs typeface="Verdana" panose="020B0604030504040204" pitchFamily="34" charset="0"/>
              </a:rPr>
              <a:t>First Medical </a:t>
            </a:r>
            <a:r>
              <a:rPr lang="en-US" b="1" dirty="0"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en-US" b="1" dirty="0" smtClean="0">
                <a:ea typeface="Verdana" panose="020B0604030504040204" pitchFamily="34" charset="0"/>
                <a:cs typeface="Verdana" panose="020B0604030504040204" pitchFamily="34" charset="0"/>
              </a:rPr>
              <a:t>esponders</a:t>
            </a:r>
            <a:br>
              <a:rPr lang="en-US" b="1" dirty="0" smtClean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b="1" dirty="0">
                <a:ea typeface="Verdana" panose="020B0604030504040204" pitchFamily="34" charset="0"/>
                <a:cs typeface="Verdana" panose="020B0604030504040204" pitchFamily="34" charset="0"/>
              </a:rPr>
              <a:t>W</a:t>
            </a:r>
            <a:r>
              <a:rPr lang="en-US" b="1" dirty="0" smtClean="0">
                <a:ea typeface="Verdana" panose="020B0604030504040204" pitchFamily="34" charset="0"/>
                <a:cs typeface="Verdana" panose="020B0604030504040204" pitchFamily="34" charset="0"/>
              </a:rPr>
              <a:t>ebsite</a:t>
            </a:r>
            <a:endParaRPr lang="en-US" b="1" dirty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654" y="4777380"/>
            <a:ext cx="3715622" cy="861420"/>
          </a:xfrm>
        </p:spPr>
        <p:txBody>
          <a:bodyPr/>
          <a:lstStyle/>
          <a:p>
            <a:r>
              <a:rPr lang="en-US" dirty="0" smtClean="0"/>
              <a:t>Indian Red Cross Society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50" y="2348880"/>
            <a:ext cx="1844824" cy="184482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38500" dist="50800" dir="5400000" sy="-100000" algn="bl" rotWithShape="0"/>
            <a:softEdge rad="31750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86700" y="4862853"/>
            <a:ext cx="2937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99CB38"/>
                </a:solidFill>
              </a:rPr>
              <a:t>Manit Gupta</a:t>
            </a:r>
          </a:p>
          <a:p>
            <a:r>
              <a:rPr lang="en-US" sz="2000" dirty="0" smtClean="0">
                <a:solidFill>
                  <a:srgbClr val="99CB38"/>
                </a:solidFill>
              </a:rPr>
              <a:t>Gyanendra Mishra</a:t>
            </a:r>
          </a:p>
          <a:p>
            <a:r>
              <a:rPr lang="en-US" sz="2000" dirty="0" smtClean="0">
                <a:solidFill>
                  <a:srgbClr val="99CB38"/>
                </a:solidFill>
              </a:rPr>
              <a:t>Shubham Agrawal</a:t>
            </a:r>
          </a:p>
          <a:p>
            <a:r>
              <a:rPr lang="en-US" sz="2000" dirty="0" smtClean="0">
                <a:solidFill>
                  <a:srgbClr val="99CB38"/>
                </a:solidFill>
              </a:rPr>
              <a:t>Anubhav Gupta</a:t>
            </a:r>
          </a:p>
        </p:txBody>
      </p:sp>
    </p:spTree>
    <p:extLst>
      <p:ext uri="{BB962C8B-B14F-4D97-AF65-F5344CB8AC3E}">
        <p14:creationId xmlns:p14="http://schemas.microsoft.com/office/powerpoint/2010/main" val="10170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Sitemap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1442"/>
              </p:ext>
            </p:extLst>
          </p:nvPr>
        </p:nvGraphicFramePr>
        <p:xfrm>
          <a:off x="1103313" y="1268760"/>
          <a:ext cx="9887643" cy="4979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1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3" y="1258143"/>
            <a:ext cx="10273005" cy="527358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09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Home Page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59" b="5162"/>
          <a:stretch/>
        </p:blipFill>
        <p:spPr>
          <a:xfrm>
            <a:off x="1053852" y="1556792"/>
            <a:ext cx="946736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0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View Responders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4" y="1340768"/>
            <a:ext cx="10541882" cy="527923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0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View Details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4" y="1340767"/>
            <a:ext cx="10541882" cy="535644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9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Edit Responders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3" y="1268760"/>
            <a:ext cx="10541882" cy="530721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27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Delete Responders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44645" y="1268760"/>
            <a:ext cx="10890347" cy="532859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75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Add New Responders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3" y="1333869"/>
            <a:ext cx="10541882" cy="529045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8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Admin Panel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943" y="1369221"/>
            <a:ext cx="10541882" cy="522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62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Add New State User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19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5344"/>
          <a:stretch/>
        </p:blipFill>
        <p:spPr>
          <a:xfrm>
            <a:off x="645943" y="1277118"/>
            <a:ext cx="10541881" cy="52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1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: First Medical Responders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 smtClean="0"/>
              <a:t>First Medical Responders are trained volunteers with the capacity to respond to emergency situations.</a:t>
            </a:r>
          </a:p>
          <a:p>
            <a:pPr lvl="0"/>
            <a:r>
              <a:rPr lang="en-US" sz="2400" dirty="0" smtClean="0"/>
              <a:t> </a:t>
            </a:r>
            <a:r>
              <a:rPr lang="en-US" sz="2400" dirty="0"/>
              <a:t>These volunteers and staff will be trained and equipped to address needs of their local </a:t>
            </a:r>
            <a:r>
              <a:rPr lang="en-US" sz="2400" dirty="0" smtClean="0"/>
              <a:t>communities. </a:t>
            </a:r>
          </a:p>
          <a:p>
            <a:pPr lvl="0"/>
            <a:r>
              <a:rPr lang="en-US" sz="2400" dirty="0" smtClean="0"/>
              <a:t>Their responsibilities include providing first aid, water, sanitation and hygiene promotion, public health, and psychosocial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2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Add New District User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20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96" b="5596"/>
          <a:stretch/>
        </p:blipFill>
        <p:spPr>
          <a:xfrm>
            <a:off x="765820" y="1308405"/>
            <a:ext cx="10153128" cy="507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42" y="452718"/>
            <a:ext cx="9768949" cy="1400530"/>
          </a:xfrm>
        </p:spPr>
        <p:txBody>
          <a:bodyPr/>
          <a:lstStyle/>
          <a:p>
            <a:r>
              <a:rPr lang="en-US" dirty="0" smtClean="0"/>
              <a:t>Website UI: View State &amp; District Users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21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69" b="5169"/>
          <a:stretch/>
        </p:blipFill>
        <p:spPr>
          <a:xfrm>
            <a:off x="1341884" y="1700808"/>
            <a:ext cx="9508407" cy="477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9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Contact FMR’s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7129"/>
          <a:stretch/>
        </p:blipFill>
        <p:spPr>
          <a:xfrm>
            <a:off x="618828" y="1268760"/>
            <a:ext cx="10676793" cy="52565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Search Responders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7129"/>
          <a:stretch/>
        </p:blipFill>
        <p:spPr>
          <a:xfrm>
            <a:off x="645943" y="1268760"/>
            <a:ext cx="10834397" cy="533417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12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Search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6356"/>
          <a:stretch/>
        </p:blipFill>
        <p:spPr>
          <a:xfrm>
            <a:off x="589769" y="1340768"/>
            <a:ext cx="10583378" cy="525658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4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Settings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5344"/>
          <a:stretch/>
        </p:blipFill>
        <p:spPr>
          <a:xfrm>
            <a:off x="626919" y="1291799"/>
            <a:ext cx="10560906" cy="5305553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0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 UI: Logout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344" b="5344"/>
          <a:stretch/>
        </p:blipFill>
        <p:spPr>
          <a:xfrm>
            <a:off x="645943" y="1340768"/>
            <a:ext cx="10518391" cy="528419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9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 Manual : Excel Upload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281" y="1340768"/>
            <a:ext cx="8424936" cy="502029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16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852" y="1058711"/>
            <a:ext cx="9048575" cy="533089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1884" y="1772816"/>
            <a:ext cx="8823360" cy="3329581"/>
          </a:xfrm>
        </p:spPr>
        <p:txBody>
          <a:bodyPr/>
          <a:lstStyle/>
          <a:p>
            <a:pPr algn="ctr"/>
            <a:r>
              <a:rPr lang="en-US" sz="23900" dirty="0" smtClean="0">
                <a:latin typeface="Playball" panose="02000000000000000000" pitchFamily="2" charset="0"/>
              </a:rPr>
              <a:t>End</a:t>
            </a:r>
            <a:endParaRPr lang="en-US" dirty="0">
              <a:latin typeface="Playball" panose="02000000000000000000" pitchFamily="2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5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Number of First Medical Responders</a:t>
            </a:r>
            <a:endParaRPr lang="en-US" dirty="0"/>
          </a:p>
        </p:txBody>
      </p:sp>
      <p:graphicFrame>
        <p:nvGraphicFramePr>
          <p:cNvPr id="6" name="Content Placeholder 5" title="Chart sample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4423495"/>
              </p:ext>
            </p:extLst>
          </p:nvPr>
        </p:nvGraphicFramePr>
        <p:xfrm>
          <a:off x="1103313" y="2052638"/>
          <a:ext cx="8943975" cy="419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95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All the information about First Medical Responders (FMRs) is currently managed manually.</a:t>
            </a:r>
          </a:p>
          <a:p>
            <a:r>
              <a:rPr lang="en-IN" sz="2200" dirty="0"/>
              <a:t>Gathering data from over 700 </a:t>
            </a:r>
            <a:r>
              <a:rPr lang="en-IN" sz="2200" dirty="0" smtClean="0"/>
              <a:t>branches across </a:t>
            </a:r>
            <a:r>
              <a:rPr lang="en-IN" sz="2200" dirty="0"/>
              <a:t>35 states and Union territories is a cumbersome task.</a:t>
            </a:r>
          </a:p>
          <a:p>
            <a:r>
              <a:rPr lang="en-IN" sz="2200" dirty="0"/>
              <a:t>It requires a lot manual labour and paper.</a:t>
            </a:r>
          </a:p>
          <a:p>
            <a:r>
              <a:rPr lang="en-IN" sz="2200" dirty="0"/>
              <a:t>It is time-consuming to contact FMRs during disasters.</a:t>
            </a:r>
          </a:p>
          <a:p>
            <a:r>
              <a:rPr lang="en-IN" sz="2200" dirty="0"/>
              <a:t>The process is inefficient and needs to </a:t>
            </a:r>
            <a:r>
              <a:rPr lang="en-IN" sz="2200" dirty="0" smtClean="0"/>
              <a:t>be optimized.</a:t>
            </a:r>
            <a:endParaRPr lang="en-IN" sz="2200" dirty="0"/>
          </a:p>
          <a:p>
            <a:pPr marL="0" indent="0">
              <a:buNone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Proposition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An online </a:t>
            </a:r>
            <a:r>
              <a:rPr lang="en-US" sz="2200" b="1" dirty="0" smtClean="0"/>
              <a:t>Resource Management System (RMS)</a:t>
            </a:r>
            <a:r>
              <a:rPr lang="en-US" sz="2200" dirty="0" smtClean="0"/>
              <a:t>, which allows easy access to data 24X7, on both mobile and Desktop Platforms (Windows).</a:t>
            </a:r>
          </a:p>
          <a:p>
            <a:r>
              <a:rPr lang="en-US" sz="2200" dirty="0" smtClean="0"/>
              <a:t>Simple way to </a:t>
            </a:r>
            <a:r>
              <a:rPr lang="en-US" sz="2200" b="1" dirty="0" smtClean="0"/>
              <a:t>view</a:t>
            </a:r>
            <a:r>
              <a:rPr lang="en-US" sz="2200" dirty="0" smtClean="0"/>
              <a:t>, </a:t>
            </a:r>
            <a:r>
              <a:rPr lang="en-US" sz="2200" b="1" dirty="0" smtClean="0"/>
              <a:t>update </a:t>
            </a:r>
            <a:r>
              <a:rPr lang="en-US" sz="2200" dirty="0" smtClean="0"/>
              <a:t>and </a:t>
            </a:r>
            <a:r>
              <a:rPr lang="en-US" sz="2200" b="1" dirty="0" smtClean="0"/>
              <a:t>delete </a:t>
            </a:r>
            <a:r>
              <a:rPr lang="en-US" sz="2200" dirty="0" smtClean="0"/>
              <a:t>information about FMRs.</a:t>
            </a:r>
          </a:p>
          <a:p>
            <a:r>
              <a:rPr lang="en-US" sz="2200" dirty="0" smtClean="0"/>
              <a:t>Access to </a:t>
            </a:r>
            <a:r>
              <a:rPr lang="en-US" sz="2200" b="1" dirty="0" smtClean="0"/>
              <a:t>National</a:t>
            </a:r>
            <a:r>
              <a:rPr lang="en-US" sz="2200" dirty="0" smtClean="0"/>
              <a:t>, </a:t>
            </a:r>
            <a:r>
              <a:rPr lang="en-US" sz="2200" b="1" dirty="0" smtClean="0"/>
              <a:t>State </a:t>
            </a:r>
            <a:r>
              <a:rPr lang="en-US" sz="2200" dirty="0" smtClean="0"/>
              <a:t>and </a:t>
            </a:r>
            <a:r>
              <a:rPr lang="en-US" sz="2200" b="1" dirty="0" smtClean="0"/>
              <a:t>District </a:t>
            </a:r>
            <a:r>
              <a:rPr lang="en-US" sz="2200" dirty="0" smtClean="0"/>
              <a:t>Level users by way of individual Logins. Access to features of the website based on clearance levels.</a:t>
            </a:r>
          </a:p>
          <a:p>
            <a:r>
              <a:rPr lang="en-US" sz="2200" b="1" dirty="0" smtClean="0"/>
              <a:t>Contact</a:t>
            </a:r>
            <a:r>
              <a:rPr lang="en-US" sz="2200" dirty="0" smtClean="0"/>
              <a:t> all </a:t>
            </a:r>
            <a:r>
              <a:rPr lang="en-US" sz="2200" b="1" dirty="0" smtClean="0"/>
              <a:t>FMRs of </a:t>
            </a:r>
            <a:r>
              <a:rPr lang="en-US" sz="2200" dirty="0" smtClean="0"/>
              <a:t>a state at once via </a:t>
            </a:r>
            <a:r>
              <a:rPr lang="en-US" sz="2200" b="1" dirty="0" smtClean="0"/>
              <a:t>E-mail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6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b="1" dirty="0" smtClean="0"/>
              <a:t>Employees</a:t>
            </a:r>
            <a:r>
              <a:rPr lang="en-US" sz="2200" dirty="0" smtClean="0"/>
              <a:t> of </a:t>
            </a:r>
            <a:r>
              <a:rPr lang="en-US" sz="2200" b="1" dirty="0" smtClean="0"/>
              <a:t>Red Cross</a:t>
            </a:r>
            <a:r>
              <a:rPr lang="en-US" sz="2200" dirty="0" smtClean="0"/>
              <a:t> in the 700 branches of Red Cross all over the country.</a:t>
            </a:r>
          </a:p>
          <a:p>
            <a:r>
              <a:rPr lang="en-US" sz="2200" dirty="0" smtClean="0"/>
              <a:t>Assumption is that majority of the target audience is not tech-savvy</a:t>
            </a:r>
          </a:p>
          <a:p>
            <a:r>
              <a:rPr lang="en-US" sz="2200" dirty="0" smtClean="0"/>
              <a:t>Need for a </a:t>
            </a:r>
            <a:r>
              <a:rPr lang="en-US" sz="2200" b="1" dirty="0" smtClean="0"/>
              <a:t>simple</a:t>
            </a:r>
            <a:r>
              <a:rPr lang="en-US" sz="2200" dirty="0" smtClean="0"/>
              <a:t> and </a:t>
            </a:r>
            <a:r>
              <a:rPr lang="en-US" sz="2200" b="1" dirty="0" smtClean="0"/>
              <a:t>easy-to-use </a:t>
            </a:r>
            <a:r>
              <a:rPr lang="en-US" sz="2200" dirty="0" smtClean="0"/>
              <a:t>interface. </a:t>
            </a:r>
          </a:p>
          <a:p>
            <a:r>
              <a:rPr lang="en-US" sz="2200" dirty="0" smtClean="0"/>
              <a:t>Slow Internet connections require a website with minimal server overhead to improve loading times.</a:t>
            </a:r>
            <a:endParaRPr lang="en-US" sz="22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64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smtClean="0"/>
              <a:t>Add/View/Edit/Delete</a:t>
            </a:r>
            <a:r>
              <a:rPr lang="en-US" sz="2200" dirty="0" smtClean="0"/>
              <a:t> </a:t>
            </a:r>
            <a:r>
              <a:rPr lang="en-US" sz="2200" dirty="0" smtClean="0"/>
              <a:t>Information on FMR’s</a:t>
            </a:r>
            <a:r>
              <a:rPr lang="en-US" sz="2200" dirty="0" smtClean="0"/>
              <a:t>.</a:t>
            </a:r>
          </a:p>
          <a:p>
            <a:r>
              <a:rPr lang="en-US" sz="2200" b="1" dirty="0" smtClean="0"/>
              <a:t>Import/Export</a:t>
            </a:r>
            <a:r>
              <a:rPr lang="en-US" sz="2200" dirty="0" smtClean="0"/>
              <a:t> Excel Sheet.</a:t>
            </a:r>
            <a:endParaRPr lang="en-US" sz="2200" dirty="0" smtClean="0"/>
          </a:p>
          <a:p>
            <a:r>
              <a:rPr lang="en-US" dirty="0" smtClean="0"/>
              <a:t>Search the database based on </a:t>
            </a:r>
            <a:r>
              <a:rPr lang="en-US" b="1" dirty="0" smtClean="0"/>
              <a:t>4 different criteria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Contact</a:t>
            </a:r>
            <a:r>
              <a:rPr lang="en-US" dirty="0" smtClean="0"/>
              <a:t> all </a:t>
            </a:r>
            <a:r>
              <a:rPr lang="en-US" b="1" dirty="0" smtClean="0"/>
              <a:t>FMR’s </a:t>
            </a:r>
            <a:r>
              <a:rPr lang="en-US" dirty="0" smtClean="0"/>
              <a:t>of a particular state via E-mail.</a:t>
            </a:r>
          </a:p>
          <a:p>
            <a:r>
              <a:rPr lang="en-US" b="1" dirty="0" smtClean="0"/>
              <a:t>Add/View</a:t>
            </a:r>
            <a:r>
              <a:rPr lang="en-US" dirty="0" smtClean="0"/>
              <a:t> new </a:t>
            </a:r>
            <a:r>
              <a:rPr lang="en-US" b="1" dirty="0" smtClean="0"/>
              <a:t>State </a:t>
            </a:r>
            <a:r>
              <a:rPr lang="en-US" dirty="0" smtClean="0"/>
              <a:t>and </a:t>
            </a:r>
            <a:r>
              <a:rPr lang="en-US" b="1" dirty="0" smtClean="0"/>
              <a:t>District Users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Separate </a:t>
            </a:r>
            <a:r>
              <a:rPr lang="en-US" b="1" dirty="0" smtClean="0"/>
              <a:t>Views</a:t>
            </a:r>
            <a:r>
              <a:rPr lang="en-US" dirty="0" smtClean="0"/>
              <a:t> for users with </a:t>
            </a:r>
            <a:r>
              <a:rPr lang="en-US" b="1" dirty="0" smtClean="0"/>
              <a:t>different clearance levels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Change Password</a:t>
            </a:r>
            <a:r>
              <a:rPr lang="en-US" dirty="0" smtClean="0"/>
              <a:t> and </a:t>
            </a:r>
            <a:r>
              <a:rPr lang="en-US" b="1" dirty="0" smtClean="0"/>
              <a:t>Account Details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Forget Password </a:t>
            </a:r>
            <a:r>
              <a:rPr lang="en-US" dirty="0" smtClean="0"/>
              <a:t>functionality.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smtClean="0"/>
              <a:t>The website is built using the following platforms:</a:t>
            </a:r>
          </a:p>
          <a:p>
            <a:pPr lvl="1"/>
            <a:r>
              <a:rPr lang="en-US" sz="2000" b="1" dirty="0" smtClean="0"/>
              <a:t>Backend</a:t>
            </a:r>
          </a:p>
          <a:p>
            <a:pPr lvl="2"/>
            <a:r>
              <a:rPr lang="en-US" sz="1801" dirty="0" smtClean="0"/>
              <a:t>PHP</a:t>
            </a:r>
          </a:p>
          <a:p>
            <a:pPr lvl="2"/>
            <a:r>
              <a:rPr lang="en-US" sz="1801" dirty="0" smtClean="0"/>
              <a:t>MySQL</a:t>
            </a:r>
            <a:endParaRPr lang="en-US" sz="1801" dirty="0"/>
          </a:p>
          <a:p>
            <a:pPr lvl="1"/>
            <a:r>
              <a:rPr lang="en-US" sz="2000" b="1" dirty="0" smtClean="0"/>
              <a:t>Frontend</a:t>
            </a:r>
          </a:p>
          <a:p>
            <a:pPr lvl="2"/>
            <a:r>
              <a:rPr lang="en-US" sz="1801" b="1" dirty="0" smtClean="0"/>
              <a:t>HTML</a:t>
            </a:r>
          </a:p>
          <a:p>
            <a:pPr lvl="2"/>
            <a:r>
              <a:rPr lang="en-US" sz="1801" b="1" dirty="0" smtClean="0"/>
              <a:t>CSS</a:t>
            </a:r>
          </a:p>
          <a:p>
            <a:pPr lvl="2"/>
            <a:r>
              <a:rPr lang="en-US" sz="1801" b="1" dirty="0" smtClean="0"/>
              <a:t>JavaScript (jQuery)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 Levels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9716949"/>
              </p:ext>
            </p:extLst>
          </p:nvPr>
        </p:nvGraphicFramePr>
        <p:xfrm>
          <a:off x="1103313" y="1052736"/>
          <a:ext cx="10391699" cy="5195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5434-F838-4DD4-A17B-1CB1A1850D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7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E82CB02-9625-4F39-9A5B-61405831A8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518</Words>
  <Application>Microsoft Office PowerPoint</Application>
  <PresentationFormat>Custom</PresentationFormat>
  <Paragraphs>124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Century Gothic</vt:lpstr>
      <vt:lpstr>Playball</vt:lpstr>
      <vt:lpstr>Verdana</vt:lpstr>
      <vt:lpstr>Wingdings 3</vt:lpstr>
      <vt:lpstr>Ion</vt:lpstr>
      <vt:lpstr>First Medical Responders Website</vt:lpstr>
      <vt:lpstr>About : First Medical Responders</vt:lpstr>
      <vt:lpstr>Number of First Medical Responders</vt:lpstr>
      <vt:lpstr>The Problem</vt:lpstr>
      <vt:lpstr>Value Proposition</vt:lpstr>
      <vt:lpstr>Target Users</vt:lpstr>
      <vt:lpstr>Features</vt:lpstr>
      <vt:lpstr>Platform</vt:lpstr>
      <vt:lpstr>Access Levels</vt:lpstr>
      <vt:lpstr>Sitemap</vt:lpstr>
      <vt:lpstr>Website UI: Login</vt:lpstr>
      <vt:lpstr>Website UI: Home Page</vt:lpstr>
      <vt:lpstr>Website UI: View Responders</vt:lpstr>
      <vt:lpstr>Website UI: View Details</vt:lpstr>
      <vt:lpstr>Website UI: Edit Responders</vt:lpstr>
      <vt:lpstr>Website UI: Delete Responders</vt:lpstr>
      <vt:lpstr>Website UI: Add New Responders</vt:lpstr>
      <vt:lpstr>Website UI: Admin Panel</vt:lpstr>
      <vt:lpstr>Website UI: Add New State User</vt:lpstr>
      <vt:lpstr>Website UI: Add New District User</vt:lpstr>
      <vt:lpstr>Website UI: View State &amp; District Users</vt:lpstr>
      <vt:lpstr>Website UI: Contact FMR’s</vt:lpstr>
      <vt:lpstr>Website UI: Search Responders</vt:lpstr>
      <vt:lpstr>Website UI: Search Results</vt:lpstr>
      <vt:lpstr>Website UI: Settings</vt:lpstr>
      <vt:lpstr>Website UI: Logout</vt:lpstr>
      <vt:lpstr>Instruction Manual : Excel Upload</vt:lpstr>
      <vt:lpstr>PowerPoint Presentation</vt:lpstr>
      <vt:lpstr>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2015-07-07T05:11:56Z</dcterms:created>
  <dcterms:modified xsi:type="dcterms:W3CDTF">2015-07-09T05:10:12Z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TC034605129991</vt:lpwstr>
  </property>
</Properties>
</file>